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6"/>
    <p:sldMasterId id="214748371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144000"/>
  <p:embeddedFontLst>
    <p:embeddedFont>
      <p:font typeface="Red Hat Text"/>
      <p:regular r:id="rId41"/>
      <p:bold r:id="rId42"/>
      <p:italic r:id="rId43"/>
      <p:boldItalic r:id="rId44"/>
    </p:embeddedFont>
    <p:embeddedFont>
      <p:font typeface="Lexend Ex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SHALTSA NADYA"/>
  <p:cmAuthor clrIdx="1" id="1" initials="" lastIdx="6" name="kevin pc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E1D156-8C57-4E49-9794-DC6AA15C900C}">
  <a:tblStyle styleId="{14E1D156-8C57-4E49-9794-DC6AA15C900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edHatText-bold.fntdata"/><Relationship Id="rId41" Type="http://schemas.openxmlformats.org/officeDocument/2006/relationships/font" Target="fonts/RedHatText-regular.fntdata"/><Relationship Id="rId44" Type="http://schemas.openxmlformats.org/officeDocument/2006/relationships/font" Target="fonts/RedHatText-boldItalic.fntdata"/><Relationship Id="rId43" Type="http://schemas.openxmlformats.org/officeDocument/2006/relationships/font" Target="fonts/RedHatText-italic.fntdata"/><Relationship Id="rId46" Type="http://schemas.openxmlformats.org/officeDocument/2006/relationships/font" Target="fonts/LexendExa-bold.fntdata"/><Relationship Id="rId45" Type="http://schemas.openxmlformats.org/officeDocument/2006/relationships/font" Target="fonts/LexendEx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13T08:35:03.556">
    <p:pos x="6000" y="0"/>
    <p:text>Tolong dijelaskan bagaimana proses menuju growthnya atau alurnya agar menunjukkan trend naik.</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3-04-13T14:28:55.750">
    <p:pos x="6000" y="0"/>
    <p:text>3 Metric pada Association Rule Learning, yaitu Support, Confidence, and Lift.
Support adalah suatu ukuran yang menunjukkan seberapa besar tingkat dominasi atau seberapa sering muncul suatu item atau itemset dari keseluruhan transaksi.
Confidence, adalah suatu ukuran yang menunjukkan hubungan antar dua item secara conditional (berdasarkan suatu kondisi tertentu).
Lift adalah ukuran korelasi sederhana antara kejadian A dan B</p:text>
  </p:cm>
  <p:cm authorId="1" idx="6" dt="2023-04-13T14:34:08.246">
    <p:pos x="6000" y="100"/>
    <p:text>Support atau nilai dukungan adalah probabilitas pelanggan membeli beberapa produk secara bersamaan dari seluruh transaksi.
Confidence atau tingkat kepercayaan merupakan probabilitas kejadian beberapa produk dibeli secara bersamaan, dimana salah satu produk sudah pasti dibeli.
Minimum Support merupakan parameter yang digunakan sebagai batasan frekuensi kejadian atau support count yang harus dipenuhi oleh suatu kelompok data untuk dijadikan aturan.
Minimum Confidence adalah parameter yang mendefinisikan minimum level dari confidence yang harus dipenuhi oleh aturan yang berkualitas.
Itemset yaitu kelompok produk.
Support Count adalah frekuensi kejadian untuk sebuah kelompok produk atau itemset dari seluruh transaksi.
Minimum threshold adalah nilai batas ambang yang harus diperoleh untuk mendapatkan perwakilan produk-produk yang dibeli bersamaan.
Lift rasio adalah jenis pengujian yang digunakan untuk melihat kuat tidaknya aturan asosiasi dalam data mining khususnya pada Algoritma A Priori. Lift sendiri sebenarnya adalah sebuah angka ratio yang menunjukkan berapa banyak kemungkinan menemukan sebuah atribut yang muncul bersamaan dengan atribut lainnya dibandingkan dengan seluruh kejadian adanya atribut yang terpenuhi. Nilai lift ratio lebih besar dari 1 menunjukkan adanya manfaat dari aturan tersebut. Lebih tinggi nilai lift ratio, lebih besar kekuatan asosiasi.
Leverage adalah nilai yang mengukur banyaknya item antecedent dan consequence yang dijual secara bersamaan dalam suatu data set yang lebih dari yang diharapkan. Nilai 0 menunjukkan antecedent dan consequent independent.
Conviction adalah perhitungan untuk menentukan nilai akurasi minimum pada metode association rules.Nilai range pada conviction ini berada pada 0.5 sampai 1 sampai ∞ atau tak hingga. Dengan ketentuan conviction dianggap memiliki nilai tak hingga (infinite) apabila nilai dari confidence (A→B) sama dengan 1. Jika conviction menghasilkan nilai rules yang semakin menjauh dari 1 bahkan sampai tak hingga, maka akan di anggap
semakin akurat.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4-13T08:36:11.265">
    <p:pos x="6000" y="0"/>
    <p:text>Cantumkan faktor-faktor usaha cafe kopi kalau penjualannya unstable. seperti kalah saing, dsb. korelasikan dengan cafe-cafe secara nyata.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4-13T08:26:07.031">
    <p:pos x="6000" y="0"/>
    <p:text>Impulsive : customer cenderung akan membeli produk yang memiliki jumlah banyak dan akan memesan produk sewaktu waktu produk itu dibutuhkan atau hanya saat stock habis.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4-13T08:27:33.274">
    <p:pos x="6000" y="0"/>
    <p:text>Customer ini membeli barang hanya sekali transaksi saja dan belum kembali lagi, cenderung membeli barang dalam jumlah sedikit.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04-13T08:28:21.777">
    <p:pos x="6000" y="0"/>
    <p:text>Loyal: customer yang rutin membeli produk di kedainya dan membeli dalam ukuran yang besar</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4-13T03:18:07.700">
    <p:pos x="6000" y="0"/>
    <p:text>Kesimpulannya, hasil klaster segmentasi pelanggan kopi menunjukkan bahwa terdapat 3 kelompok konsumen kopi yang berbeda dengan preferensi dan perilaku yang unik, dengan memahami kelompok-kelompok ini dapat membantu bisnis kopi menyesuaikan produk dan upaya pemasaran mereka untuk lebih memenuhi kebutuhan dan keinginan pelanggan mereka.
Segmentasi Pelanggan, yang dibutuhkan perbaikan adalah Customer Need Attention, karena jumlah single paling banyak</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04-13T14:43:29.103">
    <p:pos x="6000" y="0"/>
    <p:text>kami menyimpulkan hasil dari project akhir kami tentang improve penjualan kopi menggunakan segmentasi/clustering</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04-13T03:13:45.564">
    <p:pos x="6000" y="0"/>
    <p:text>Berdasarkan Hasil Cluster kami mendapatkan 3 buah kelompok/jenis pelanggan dan dari ketiga itu customer need attention adalah customer yang hanya memesan makanan dan memiliki jumlah single order paling besar atau bisa disimpulkan banyak pelanggan yang tidak kembali memesan/order.
Diharapkan dengan kita mengetahui customer need attention, pihak coffee shop/marketing bisa melakukan campaign2 yang bisa memperbaiki penjualan</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3-04-13T07:23:21.599">
    <p:pos x="6000" y="0"/>
    <p:text>Berdasarkan kebutuhan berbagai segmen pelanggan yang muncul dari analisis klaster segmentasi pelanggan kopi, saya akan merekomendasikan tindakan berikut untuk bisnis kopi: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2c1065bff1_6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22c1065bff1_6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2c1065bff1_1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22c1065bff1_1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1494bf3be6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21494bf3be6_4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2c1065bff1_6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22c1065bff1_6_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2c1065bff1_6_2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22c1065bff1_6_2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2c1065bff1_1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g22c1065bff1_12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2c1065bff1_4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g22c1065bff1_4_5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2c1065bff1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22c1065bff1_4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2c1065bff1_4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22c1065bff1_4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2c1065bff1_4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2c1065bff1_4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2c1065bff1_1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22c1065bff1_1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2c51f6070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22c51f6070b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2cbf06341e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2cbf06341e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2c1065bff1_4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2c1065bff1_4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2c1065bff1_4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2c1065bff1_4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2c1065bff1_4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2c1065bff1_4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2c1065bff1_4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2c1065bff1_4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2c1065bff1_1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7" name="Google Shape;1257;g22c1065bff1_1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2cbf06341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2cbf06341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2d70556f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g22d70556f27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2d7055a81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2d7055a81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2d70556f2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g22d70556f27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2c1065bff1_6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2c1065bff1_6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2d70556f2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g22d70556f2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2d70556f2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0" name="Google Shape;1390;g22d70556f27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22c1065bff1_6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2" name="Google Shape;1442;g22c1065bff1_6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2c1065bff1_6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22c1065bff1_6_6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2c16c6f3f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22c16c6f3f7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2c16c6f3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22c16c6f3f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2c1065bff1_4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22c1065bff1_4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2c16c6f3f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22c16c6f3f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2c1065bff1_6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22c1065bff1_6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53" name="Shape 53"/>
        <p:cNvGrpSpPr/>
        <p:nvPr/>
      </p:nvGrpSpPr>
      <p:grpSpPr>
        <a:xfrm>
          <a:off x="0" y="0"/>
          <a:ext cx="0" cy="0"/>
          <a:chOff x="0" y="0"/>
          <a:chExt cx="0" cy="0"/>
        </a:xfrm>
      </p:grpSpPr>
      <p:grpSp>
        <p:nvGrpSpPr>
          <p:cNvPr id="54" name="Google Shape;54;p14"/>
          <p:cNvGrpSpPr/>
          <p:nvPr/>
        </p:nvGrpSpPr>
        <p:grpSpPr>
          <a:xfrm>
            <a:off x="4607922" y="159125"/>
            <a:ext cx="4368752" cy="4825250"/>
            <a:chOff x="164875" y="162825"/>
            <a:chExt cx="8832900" cy="4825250"/>
          </a:xfrm>
        </p:grpSpPr>
        <p:sp>
          <p:nvSpPr>
            <p:cNvPr id="55" name="Google Shape;55;p14"/>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6" name="Google Shape;56;p14"/>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7" name="Google Shape;57;p14"/>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8" name="Google Shape;58;p14"/>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cxnSp>
        <p:nvCxnSpPr>
          <p:cNvPr id="59" name="Google Shape;59;p14"/>
          <p:cNvCxnSpPr/>
          <p:nvPr/>
        </p:nvCxnSpPr>
        <p:spPr>
          <a:xfrm>
            <a:off x="5120369" y="1669750"/>
            <a:ext cx="3351600" cy="0"/>
          </a:xfrm>
          <a:prstGeom prst="straightConnector1">
            <a:avLst/>
          </a:prstGeom>
          <a:noFill/>
          <a:ln cap="flat" cmpd="sng" w="19050">
            <a:solidFill>
              <a:schemeClr val="dk1"/>
            </a:solidFill>
            <a:prstDash val="solid"/>
            <a:round/>
            <a:headEnd len="sm" w="sm" type="none"/>
            <a:tailEnd len="sm" w="sm" type="none"/>
          </a:ln>
        </p:spPr>
      </p:cxnSp>
      <p:cxnSp>
        <p:nvCxnSpPr>
          <p:cNvPr id="60" name="Google Shape;60;p14"/>
          <p:cNvCxnSpPr/>
          <p:nvPr/>
        </p:nvCxnSpPr>
        <p:spPr>
          <a:xfrm>
            <a:off x="5120369" y="3565200"/>
            <a:ext cx="3351600" cy="0"/>
          </a:xfrm>
          <a:prstGeom prst="straightConnector1">
            <a:avLst/>
          </a:prstGeom>
          <a:noFill/>
          <a:ln cap="flat" cmpd="sng" w="19050">
            <a:solidFill>
              <a:schemeClr val="dk1"/>
            </a:solidFill>
            <a:prstDash val="solid"/>
            <a:round/>
            <a:headEnd len="sm" w="sm" type="none"/>
            <a:tailEnd len="sm" w="sm" type="none"/>
          </a:ln>
        </p:spPr>
      </p:cxnSp>
      <p:sp>
        <p:nvSpPr>
          <p:cNvPr id="61" name="Google Shape;61;p14"/>
          <p:cNvSpPr txBox="1"/>
          <p:nvPr>
            <p:ph type="ctrTitle"/>
          </p:nvPr>
        </p:nvSpPr>
        <p:spPr>
          <a:xfrm>
            <a:off x="5033375" y="1804174"/>
            <a:ext cx="3525600" cy="17235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5200"/>
              <a:buNone/>
              <a:defRPr sz="5200">
                <a:latin typeface="Lexend Exa"/>
                <a:ea typeface="Lexend Exa"/>
                <a:cs typeface="Lexend Exa"/>
                <a:sym typeface="Lexend Ex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2" name="Google Shape;62;p14"/>
          <p:cNvSpPr txBox="1"/>
          <p:nvPr>
            <p:ph idx="1" type="subTitle"/>
          </p:nvPr>
        </p:nvSpPr>
        <p:spPr>
          <a:xfrm>
            <a:off x="5009069" y="3772920"/>
            <a:ext cx="3574200" cy="31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None/>
              <a:defRPr sz="1400">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63" name="Google Shape;63;p14"/>
          <p:cNvCxnSpPr/>
          <p:nvPr/>
        </p:nvCxnSpPr>
        <p:spPr>
          <a:xfrm>
            <a:off x="4619800" y="4984375"/>
            <a:ext cx="4368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64" name="Shape 64"/>
        <p:cNvGrpSpPr/>
        <p:nvPr/>
      </p:nvGrpSpPr>
      <p:grpSpPr>
        <a:xfrm>
          <a:off x="0" y="0"/>
          <a:ext cx="0" cy="0"/>
          <a:chOff x="0" y="0"/>
          <a:chExt cx="0" cy="0"/>
        </a:xfrm>
      </p:grpSpPr>
      <p:grpSp>
        <p:nvGrpSpPr>
          <p:cNvPr id="65" name="Google Shape;65;p15"/>
          <p:cNvGrpSpPr/>
          <p:nvPr/>
        </p:nvGrpSpPr>
        <p:grpSpPr>
          <a:xfrm>
            <a:off x="155550" y="159125"/>
            <a:ext cx="8832900" cy="4825250"/>
            <a:chOff x="164875" y="162825"/>
            <a:chExt cx="8832900" cy="4825250"/>
          </a:xfrm>
        </p:grpSpPr>
        <p:sp>
          <p:nvSpPr>
            <p:cNvPr id="66" name="Google Shape;66;p15"/>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67" name="Google Shape;67;p15"/>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68" name="Google Shape;68;p15"/>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69" name="Google Shape;69;p15"/>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70" name="Google Shape;70;p15"/>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15"/>
          <p:cNvSpPr txBox="1"/>
          <p:nvPr>
            <p:ph idx="1" type="body"/>
          </p:nvPr>
        </p:nvSpPr>
        <p:spPr>
          <a:xfrm>
            <a:off x="720000" y="884975"/>
            <a:ext cx="7704000" cy="3744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bg>
      <p:bgPr>
        <a:solidFill>
          <a:schemeClr val="lt1"/>
        </a:solidFill>
      </p:bgPr>
    </p:bg>
    <p:spTree>
      <p:nvGrpSpPr>
        <p:cNvPr id="72" name="Shape 72"/>
        <p:cNvGrpSpPr/>
        <p:nvPr/>
      </p:nvGrpSpPr>
      <p:grpSpPr>
        <a:xfrm>
          <a:off x="0" y="0"/>
          <a:ext cx="0" cy="0"/>
          <a:chOff x="0" y="0"/>
          <a:chExt cx="0" cy="0"/>
        </a:xfrm>
      </p:grpSpPr>
      <p:grpSp>
        <p:nvGrpSpPr>
          <p:cNvPr id="73" name="Google Shape;73;p16"/>
          <p:cNvGrpSpPr/>
          <p:nvPr/>
        </p:nvGrpSpPr>
        <p:grpSpPr>
          <a:xfrm>
            <a:off x="155550" y="159125"/>
            <a:ext cx="8832900" cy="4825250"/>
            <a:chOff x="164875" y="162825"/>
            <a:chExt cx="8832900" cy="4825250"/>
          </a:xfrm>
        </p:grpSpPr>
        <p:sp>
          <p:nvSpPr>
            <p:cNvPr id="74" name="Google Shape;74;p16"/>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75" name="Google Shape;75;p16"/>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76" name="Google Shape;76;p16"/>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77" name="Google Shape;77;p16"/>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78" name="Google Shape;78;p16"/>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16"/>
          <p:cNvSpPr txBox="1"/>
          <p:nvPr>
            <p:ph idx="2" type="title"/>
          </p:nvPr>
        </p:nvSpPr>
        <p:spPr>
          <a:xfrm>
            <a:off x="720000" y="1231823"/>
            <a:ext cx="1365600" cy="101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66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80" name="Google Shape;80;p16"/>
          <p:cNvSpPr txBox="1"/>
          <p:nvPr>
            <p:ph idx="1" type="subTitle"/>
          </p:nvPr>
        </p:nvSpPr>
        <p:spPr>
          <a:xfrm>
            <a:off x="2230550" y="1664131"/>
            <a:ext cx="1827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6"/>
          <p:cNvSpPr txBox="1"/>
          <p:nvPr>
            <p:ph idx="3" type="subTitle"/>
          </p:nvPr>
        </p:nvSpPr>
        <p:spPr>
          <a:xfrm>
            <a:off x="2230550" y="1376678"/>
            <a:ext cx="1827300" cy="3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82" name="Google Shape;82;p16"/>
          <p:cNvSpPr txBox="1"/>
          <p:nvPr>
            <p:ph idx="4" type="title"/>
          </p:nvPr>
        </p:nvSpPr>
        <p:spPr>
          <a:xfrm>
            <a:off x="4740400" y="1231823"/>
            <a:ext cx="1365600" cy="101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66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83" name="Google Shape;83;p16"/>
          <p:cNvSpPr txBox="1"/>
          <p:nvPr>
            <p:ph idx="5" type="subTitle"/>
          </p:nvPr>
        </p:nvSpPr>
        <p:spPr>
          <a:xfrm>
            <a:off x="6291900" y="1664131"/>
            <a:ext cx="1827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6"/>
          <p:cNvSpPr txBox="1"/>
          <p:nvPr>
            <p:ph idx="6" type="subTitle"/>
          </p:nvPr>
        </p:nvSpPr>
        <p:spPr>
          <a:xfrm>
            <a:off x="6291900" y="1376678"/>
            <a:ext cx="1827300" cy="3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85" name="Google Shape;85;p16"/>
          <p:cNvSpPr txBox="1"/>
          <p:nvPr>
            <p:ph idx="7" type="title"/>
          </p:nvPr>
        </p:nvSpPr>
        <p:spPr>
          <a:xfrm>
            <a:off x="720000" y="2449189"/>
            <a:ext cx="1365600" cy="101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66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86" name="Google Shape;86;p16"/>
          <p:cNvSpPr txBox="1"/>
          <p:nvPr>
            <p:ph idx="8" type="subTitle"/>
          </p:nvPr>
        </p:nvSpPr>
        <p:spPr>
          <a:xfrm>
            <a:off x="2230550" y="2883387"/>
            <a:ext cx="1827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6"/>
          <p:cNvSpPr txBox="1"/>
          <p:nvPr>
            <p:ph idx="9" type="subTitle"/>
          </p:nvPr>
        </p:nvSpPr>
        <p:spPr>
          <a:xfrm>
            <a:off x="2230550" y="2588838"/>
            <a:ext cx="1827300" cy="3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88" name="Google Shape;88;p16"/>
          <p:cNvSpPr txBox="1"/>
          <p:nvPr>
            <p:ph idx="13" type="title"/>
          </p:nvPr>
        </p:nvSpPr>
        <p:spPr>
          <a:xfrm>
            <a:off x="4740400" y="2449189"/>
            <a:ext cx="1365600" cy="101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66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89" name="Google Shape;89;p16"/>
          <p:cNvSpPr txBox="1"/>
          <p:nvPr>
            <p:ph idx="14" type="subTitle"/>
          </p:nvPr>
        </p:nvSpPr>
        <p:spPr>
          <a:xfrm>
            <a:off x="6291900" y="2883387"/>
            <a:ext cx="1827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6"/>
          <p:cNvSpPr txBox="1"/>
          <p:nvPr>
            <p:ph idx="15" type="subTitle"/>
          </p:nvPr>
        </p:nvSpPr>
        <p:spPr>
          <a:xfrm>
            <a:off x="6291900" y="2588838"/>
            <a:ext cx="1827300" cy="3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spTree>
      <p:nvGrpSpPr>
        <p:cNvPr id="91" name="Shape 91"/>
        <p:cNvGrpSpPr/>
        <p:nvPr/>
      </p:nvGrpSpPr>
      <p:grpSpPr>
        <a:xfrm>
          <a:off x="0" y="0"/>
          <a:ext cx="0" cy="0"/>
          <a:chOff x="0" y="0"/>
          <a:chExt cx="0" cy="0"/>
        </a:xfrm>
      </p:grpSpPr>
      <p:grpSp>
        <p:nvGrpSpPr>
          <p:cNvPr id="92" name="Google Shape;92;p17"/>
          <p:cNvGrpSpPr/>
          <p:nvPr/>
        </p:nvGrpSpPr>
        <p:grpSpPr>
          <a:xfrm flipH="1" rot="10800000">
            <a:off x="155550" y="159125"/>
            <a:ext cx="8832900" cy="4825250"/>
            <a:chOff x="164875" y="162825"/>
            <a:chExt cx="8832900" cy="4825250"/>
          </a:xfrm>
        </p:grpSpPr>
        <p:sp>
          <p:nvSpPr>
            <p:cNvPr id="93" name="Google Shape;93;p17"/>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94" name="Google Shape;94;p17"/>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95" name="Google Shape;95;p17"/>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96" name="Google Shape;96;p17"/>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97" name="Google Shape;97;p17"/>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17"/>
          <p:cNvSpPr txBox="1"/>
          <p:nvPr>
            <p:ph idx="2" type="title"/>
          </p:nvPr>
        </p:nvSpPr>
        <p:spPr>
          <a:xfrm>
            <a:off x="1157052" y="1129425"/>
            <a:ext cx="1602600" cy="65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4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99" name="Google Shape;99;p17"/>
          <p:cNvSpPr txBox="1"/>
          <p:nvPr>
            <p:ph idx="1" type="subTitle"/>
          </p:nvPr>
        </p:nvSpPr>
        <p:spPr>
          <a:xfrm>
            <a:off x="721452" y="2087615"/>
            <a:ext cx="2473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7"/>
          <p:cNvSpPr txBox="1"/>
          <p:nvPr>
            <p:ph idx="3" type="subTitle"/>
          </p:nvPr>
        </p:nvSpPr>
        <p:spPr>
          <a:xfrm>
            <a:off x="721452" y="1793068"/>
            <a:ext cx="2473800" cy="3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101" name="Google Shape;101;p17"/>
          <p:cNvSpPr txBox="1"/>
          <p:nvPr>
            <p:ph idx="4" type="title"/>
          </p:nvPr>
        </p:nvSpPr>
        <p:spPr>
          <a:xfrm>
            <a:off x="1157052" y="2848370"/>
            <a:ext cx="1602600" cy="65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4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102" name="Google Shape;102;p17"/>
          <p:cNvSpPr txBox="1"/>
          <p:nvPr>
            <p:ph idx="5" type="subTitle"/>
          </p:nvPr>
        </p:nvSpPr>
        <p:spPr>
          <a:xfrm>
            <a:off x="721452" y="3799675"/>
            <a:ext cx="2473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7"/>
          <p:cNvSpPr txBox="1"/>
          <p:nvPr>
            <p:ph idx="6" type="subTitle"/>
          </p:nvPr>
        </p:nvSpPr>
        <p:spPr>
          <a:xfrm>
            <a:off x="721452" y="3505128"/>
            <a:ext cx="2473800" cy="3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104" name="Google Shape;104;p17"/>
          <p:cNvSpPr txBox="1"/>
          <p:nvPr>
            <p:ph idx="7" type="title"/>
          </p:nvPr>
        </p:nvSpPr>
        <p:spPr>
          <a:xfrm>
            <a:off x="3770700" y="1124625"/>
            <a:ext cx="1602600" cy="65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4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105" name="Google Shape;105;p17"/>
          <p:cNvSpPr txBox="1"/>
          <p:nvPr>
            <p:ph idx="8" type="subTitle"/>
          </p:nvPr>
        </p:nvSpPr>
        <p:spPr>
          <a:xfrm>
            <a:off x="3335100" y="2087615"/>
            <a:ext cx="2473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7"/>
          <p:cNvSpPr txBox="1"/>
          <p:nvPr>
            <p:ph idx="9" type="subTitle"/>
          </p:nvPr>
        </p:nvSpPr>
        <p:spPr>
          <a:xfrm>
            <a:off x="3335100" y="1793068"/>
            <a:ext cx="2473800" cy="3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107" name="Google Shape;107;p17"/>
          <p:cNvSpPr txBox="1"/>
          <p:nvPr>
            <p:ph idx="13" type="title"/>
          </p:nvPr>
        </p:nvSpPr>
        <p:spPr>
          <a:xfrm>
            <a:off x="3770700" y="2843570"/>
            <a:ext cx="1602600" cy="65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4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108" name="Google Shape;108;p17"/>
          <p:cNvSpPr txBox="1"/>
          <p:nvPr>
            <p:ph idx="14" type="subTitle"/>
          </p:nvPr>
        </p:nvSpPr>
        <p:spPr>
          <a:xfrm>
            <a:off x="3335100" y="3799675"/>
            <a:ext cx="2473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7"/>
          <p:cNvSpPr txBox="1"/>
          <p:nvPr>
            <p:ph idx="15" type="subTitle"/>
          </p:nvPr>
        </p:nvSpPr>
        <p:spPr>
          <a:xfrm>
            <a:off x="3335100" y="3505128"/>
            <a:ext cx="2473800" cy="3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110" name="Google Shape;110;p17"/>
          <p:cNvSpPr txBox="1"/>
          <p:nvPr>
            <p:ph idx="16" type="title"/>
          </p:nvPr>
        </p:nvSpPr>
        <p:spPr>
          <a:xfrm>
            <a:off x="6384348" y="1129425"/>
            <a:ext cx="1602600" cy="65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4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111" name="Google Shape;111;p17"/>
          <p:cNvSpPr txBox="1"/>
          <p:nvPr>
            <p:ph idx="17" type="subTitle"/>
          </p:nvPr>
        </p:nvSpPr>
        <p:spPr>
          <a:xfrm>
            <a:off x="5948748" y="2087615"/>
            <a:ext cx="2473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7"/>
          <p:cNvSpPr txBox="1"/>
          <p:nvPr>
            <p:ph idx="18" type="subTitle"/>
          </p:nvPr>
        </p:nvSpPr>
        <p:spPr>
          <a:xfrm>
            <a:off x="5948748" y="1793068"/>
            <a:ext cx="2473800" cy="3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113" name="Google Shape;113;p17"/>
          <p:cNvSpPr txBox="1"/>
          <p:nvPr>
            <p:ph idx="19" type="title"/>
          </p:nvPr>
        </p:nvSpPr>
        <p:spPr>
          <a:xfrm>
            <a:off x="6384348" y="2848370"/>
            <a:ext cx="1602600" cy="65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4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114" name="Google Shape;114;p17"/>
          <p:cNvSpPr txBox="1"/>
          <p:nvPr>
            <p:ph idx="20" type="subTitle"/>
          </p:nvPr>
        </p:nvSpPr>
        <p:spPr>
          <a:xfrm>
            <a:off x="5948748" y="3799675"/>
            <a:ext cx="2473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7"/>
          <p:cNvSpPr txBox="1"/>
          <p:nvPr>
            <p:ph idx="21" type="subTitle"/>
          </p:nvPr>
        </p:nvSpPr>
        <p:spPr>
          <a:xfrm>
            <a:off x="5948748" y="3505128"/>
            <a:ext cx="2473800" cy="3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16" name="Shape 116"/>
        <p:cNvGrpSpPr/>
        <p:nvPr/>
      </p:nvGrpSpPr>
      <p:grpSpPr>
        <a:xfrm>
          <a:off x="0" y="0"/>
          <a:ext cx="0" cy="0"/>
          <a:chOff x="0" y="0"/>
          <a:chExt cx="0" cy="0"/>
        </a:xfrm>
      </p:grpSpPr>
      <p:sp>
        <p:nvSpPr>
          <p:cNvPr id="117" name="Google Shape;117;p18"/>
          <p:cNvSpPr txBox="1"/>
          <p:nvPr>
            <p:ph type="title"/>
          </p:nvPr>
        </p:nvSpPr>
        <p:spPr>
          <a:xfrm>
            <a:off x="4968050" y="1950082"/>
            <a:ext cx="3456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118" name="Google Shape;118;p18"/>
          <p:cNvGrpSpPr/>
          <p:nvPr/>
        </p:nvGrpSpPr>
        <p:grpSpPr>
          <a:xfrm>
            <a:off x="155550" y="159125"/>
            <a:ext cx="8832900" cy="4825250"/>
            <a:chOff x="164875" y="162825"/>
            <a:chExt cx="8832900" cy="4825250"/>
          </a:xfrm>
        </p:grpSpPr>
        <p:sp>
          <p:nvSpPr>
            <p:cNvPr id="119" name="Google Shape;119;p18"/>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20" name="Google Shape;120;p18"/>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121" name="Google Shape;121;p18"/>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122" name="Google Shape;122;p18"/>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123" name="Google Shape;123;p18"/>
          <p:cNvSpPr txBox="1"/>
          <p:nvPr>
            <p:ph idx="2" type="title"/>
          </p:nvPr>
        </p:nvSpPr>
        <p:spPr>
          <a:xfrm>
            <a:off x="1258838" y="1834875"/>
            <a:ext cx="2780100" cy="133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80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24" name="Google Shape;124;p18"/>
          <p:cNvSpPr txBox="1"/>
          <p:nvPr>
            <p:ph idx="1" type="subTitle"/>
          </p:nvPr>
        </p:nvSpPr>
        <p:spPr>
          <a:xfrm>
            <a:off x="4968050" y="2685375"/>
            <a:ext cx="21354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125" name="Shape 125"/>
        <p:cNvGrpSpPr/>
        <p:nvPr/>
      </p:nvGrpSpPr>
      <p:grpSpPr>
        <a:xfrm>
          <a:off x="0" y="0"/>
          <a:ext cx="0" cy="0"/>
          <a:chOff x="0" y="0"/>
          <a:chExt cx="0" cy="0"/>
        </a:xfrm>
      </p:grpSpPr>
      <p:sp>
        <p:nvSpPr>
          <p:cNvPr id="126" name="Google Shape;126;p19"/>
          <p:cNvSpPr txBox="1"/>
          <p:nvPr>
            <p:ph type="title"/>
          </p:nvPr>
        </p:nvSpPr>
        <p:spPr>
          <a:xfrm>
            <a:off x="1962150" y="1847740"/>
            <a:ext cx="52197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127" name="Google Shape;127;p19"/>
          <p:cNvGrpSpPr/>
          <p:nvPr/>
        </p:nvGrpSpPr>
        <p:grpSpPr>
          <a:xfrm flipH="1" rot="10800000">
            <a:off x="155550" y="159125"/>
            <a:ext cx="8832900" cy="4825250"/>
            <a:chOff x="164875" y="162825"/>
            <a:chExt cx="8832900" cy="4825250"/>
          </a:xfrm>
        </p:grpSpPr>
        <p:sp>
          <p:nvSpPr>
            <p:cNvPr id="128" name="Google Shape;128;p19"/>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29" name="Google Shape;129;p19"/>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130" name="Google Shape;130;p19"/>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131" name="Google Shape;131;p19"/>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132" name="Google Shape;132;p19"/>
          <p:cNvSpPr txBox="1"/>
          <p:nvPr>
            <p:ph idx="2" type="title"/>
          </p:nvPr>
        </p:nvSpPr>
        <p:spPr>
          <a:xfrm>
            <a:off x="3769050" y="543490"/>
            <a:ext cx="1605900" cy="133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8000">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33" name="Google Shape;133;p19"/>
          <p:cNvSpPr txBox="1"/>
          <p:nvPr>
            <p:ph idx="1" type="subTitle"/>
          </p:nvPr>
        </p:nvSpPr>
        <p:spPr>
          <a:xfrm>
            <a:off x="1962150" y="2583042"/>
            <a:ext cx="5219700" cy="43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34" name="Shape 134"/>
        <p:cNvGrpSpPr/>
        <p:nvPr/>
      </p:nvGrpSpPr>
      <p:grpSpPr>
        <a:xfrm>
          <a:off x="0" y="0"/>
          <a:ext cx="0" cy="0"/>
          <a:chOff x="0" y="0"/>
          <a:chExt cx="0" cy="0"/>
        </a:xfrm>
      </p:grpSpPr>
      <p:grpSp>
        <p:nvGrpSpPr>
          <p:cNvPr id="135" name="Google Shape;135;p20"/>
          <p:cNvGrpSpPr/>
          <p:nvPr/>
        </p:nvGrpSpPr>
        <p:grpSpPr>
          <a:xfrm>
            <a:off x="155550" y="159125"/>
            <a:ext cx="8832900" cy="4825250"/>
            <a:chOff x="164875" y="162825"/>
            <a:chExt cx="8832900" cy="4825250"/>
          </a:xfrm>
        </p:grpSpPr>
        <p:sp>
          <p:nvSpPr>
            <p:cNvPr id="136" name="Google Shape;136;p20"/>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37" name="Google Shape;137;p20"/>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138" name="Google Shape;138;p20"/>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139" name="Google Shape;139;p20"/>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140" name="Google Shape;140;p20"/>
          <p:cNvSpPr txBox="1"/>
          <p:nvPr>
            <p:ph type="title"/>
          </p:nvPr>
        </p:nvSpPr>
        <p:spPr>
          <a:xfrm>
            <a:off x="4572000" y="1266939"/>
            <a:ext cx="3809400" cy="13194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None/>
              <a:defRPr sz="51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1" name="Google Shape;141;p20"/>
          <p:cNvSpPr txBox="1"/>
          <p:nvPr>
            <p:ph idx="1" type="subTitle"/>
          </p:nvPr>
        </p:nvSpPr>
        <p:spPr>
          <a:xfrm>
            <a:off x="4572000" y="2803600"/>
            <a:ext cx="2807700" cy="100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42" name="Shape 142"/>
        <p:cNvGrpSpPr/>
        <p:nvPr/>
      </p:nvGrpSpPr>
      <p:grpSpPr>
        <a:xfrm>
          <a:off x="0" y="0"/>
          <a:ext cx="0" cy="0"/>
          <a:chOff x="0" y="0"/>
          <a:chExt cx="0" cy="0"/>
        </a:xfrm>
      </p:grpSpPr>
      <p:grpSp>
        <p:nvGrpSpPr>
          <p:cNvPr id="143" name="Google Shape;143;p21"/>
          <p:cNvGrpSpPr/>
          <p:nvPr/>
        </p:nvGrpSpPr>
        <p:grpSpPr>
          <a:xfrm flipH="1" rot="10800000">
            <a:off x="155550" y="159125"/>
            <a:ext cx="8832900" cy="4825250"/>
            <a:chOff x="164875" y="162825"/>
            <a:chExt cx="8832900" cy="4825250"/>
          </a:xfrm>
        </p:grpSpPr>
        <p:sp>
          <p:nvSpPr>
            <p:cNvPr id="144" name="Google Shape;144;p21"/>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45" name="Google Shape;145;p21"/>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146" name="Google Shape;146;p21"/>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147" name="Google Shape;147;p21"/>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148" name="Google Shape;148;p21"/>
          <p:cNvSpPr txBox="1"/>
          <p:nvPr>
            <p:ph type="title"/>
          </p:nvPr>
        </p:nvSpPr>
        <p:spPr>
          <a:xfrm>
            <a:off x="2428300" y="2840125"/>
            <a:ext cx="4287300" cy="7227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4200"/>
              <a:buNone/>
              <a:defRPr sz="51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9" name="Google Shape;149;p21"/>
          <p:cNvSpPr txBox="1"/>
          <p:nvPr>
            <p:ph idx="1" type="subTitle"/>
          </p:nvPr>
        </p:nvSpPr>
        <p:spPr>
          <a:xfrm>
            <a:off x="2428300" y="3759922"/>
            <a:ext cx="4287300" cy="8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150" name="Shape 150"/>
        <p:cNvGrpSpPr/>
        <p:nvPr/>
      </p:nvGrpSpPr>
      <p:grpSpPr>
        <a:xfrm>
          <a:off x="0" y="0"/>
          <a:ext cx="0" cy="0"/>
          <a:chOff x="0" y="0"/>
          <a:chExt cx="0" cy="0"/>
        </a:xfrm>
      </p:grpSpPr>
      <p:grpSp>
        <p:nvGrpSpPr>
          <p:cNvPr id="151" name="Google Shape;151;p22"/>
          <p:cNvGrpSpPr/>
          <p:nvPr/>
        </p:nvGrpSpPr>
        <p:grpSpPr>
          <a:xfrm>
            <a:off x="155550" y="159125"/>
            <a:ext cx="8832900" cy="4825250"/>
            <a:chOff x="164875" y="162825"/>
            <a:chExt cx="8832900" cy="4825250"/>
          </a:xfrm>
        </p:grpSpPr>
        <p:sp>
          <p:nvSpPr>
            <p:cNvPr id="152" name="Google Shape;152;p22"/>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53" name="Google Shape;153;p22"/>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154" name="Google Shape;154;p22"/>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155" name="Google Shape;155;p22"/>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156" name="Google Shape;156;p22"/>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7" name="Google Shape;157;p22"/>
          <p:cNvSpPr txBox="1"/>
          <p:nvPr>
            <p:ph idx="1" type="body"/>
          </p:nvPr>
        </p:nvSpPr>
        <p:spPr>
          <a:xfrm>
            <a:off x="738925" y="1809800"/>
            <a:ext cx="3274500" cy="2461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142850"/>
              </a:buClr>
              <a:buSzPts val="1400"/>
              <a:buChar char="●"/>
              <a:defRPr/>
            </a:lvl1pPr>
            <a:lvl2pPr indent="-317500" lvl="1" marL="914400" algn="l">
              <a:lnSpc>
                <a:spcPct val="100000"/>
              </a:lnSpc>
              <a:spcBef>
                <a:spcPts val="1000"/>
              </a:spcBef>
              <a:spcAft>
                <a:spcPts val="0"/>
              </a:spcAft>
              <a:buClr>
                <a:srgbClr val="142850"/>
              </a:buClr>
              <a:buSzPts val="1400"/>
              <a:buChar char="○"/>
              <a:defRPr/>
            </a:lvl2pPr>
            <a:lvl3pPr indent="-317500" lvl="2" marL="1371600" algn="l">
              <a:lnSpc>
                <a:spcPct val="100000"/>
              </a:lnSpc>
              <a:spcBef>
                <a:spcPts val="0"/>
              </a:spcBef>
              <a:spcAft>
                <a:spcPts val="0"/>
              </a:spcAft>
              <a:buClr>
                <a:srgbClr val="142850"/>
              </a:buClr>
              <a:buSzPts val="1400"/>
              <a:buChar char="■"/>
              <a:defRPr/>
            </a:lvl3pPr>
            <a:lvl4pPr indent="-317500" lvl="3" marL="1828800" algn="l">
              <a:lnSpc>
                <a:spcPct val="100000"/>
              </a:lnSpc>
              <a:spcBef>
                <a:spcPts val="0"/>
              </a:spcBef>
              <a:spcAft>
                <a:spcPts val="0"/>
              </a:spcAft>
              <a:buClr>
                <a:srgbClr val="142850"/>
              </a:buClr>
              <a:buSzPts val="1400"/>
              <a:buChar char="●"/>
              <a:defRPr/>
            </a:lvl4pPr>
            <a:lvl5pPr indent="-317500" lvl="4" marL="2286000" algn="l">
              <a:lnSpc>
                <a:spcPct val="100000"/>
              </a:lnSpc>
              <a:spcBef>
                <a:spcPts val="0"/>
              </a:spcBef>
              <a:spcAft>
                <a:spcPts val="0"/>
              </a:spcAft>
              <a:buClr>
                <a:srgbClr val="142850"/>
              </a:buClr>
              <a:buSzPts val="1400"/>
              <a:buChar char="○"/>
              <a:defRPr/>
            </a:lvl5pPr>
            <a:lvl6pPr indent="-317500" lvl="5" marL="2743200" algn="l">
              <a:lnSpc>
                <a:spcPct val="100000"/>
              </a:lnSpc>
              <a:spcBef>
                <a:spcPts val="0"/>
              </a:spcBef>
              <a:spcAft>
                <a:spcPts val="0"/>
              </a:spcAft>
              <a:buClr>
                <a:srgbClr val="142850"/>
              </a:buClr>
              <a:buSzPts val="1400"/>
              <a:buChar char="■"/>
              <a:defRPr/>
            </a:lvl6pPr>
            <a:lvl7pPr indent="-317500" lvl="6" marL="3200400" algn="l">
              <a:lnSpc>
                <a:spcPct val="100000"/>
              </a:lnSpc>
              <a:spcBef>
                <a:spcPts val="0"/>
              </a:spcBef>
              <a:spcAft>
                <a:spcPts val="0"/>
              </a:spcAft>
              <a:buClr>
                <a:srgbClr val="142850"/>
              </a:buClr>
              <a:buSzPts val="1400"/>
              <a:buChar char="●"/>
              <a:defRPr/>
            </a:lvl7pPr>
            <a:lvl8pPr indent="-317500" lvl="7" marL="3657600" algn="l">
              <a:lnSpc>
                <a:spcPct val="100000"/>
              </a:lnSpc>
              <a:spcBef>
                <a:spcPts val="0"/>
              </a:spcBef>
              <a:spcAft>
                <a:spcPts val="0"/>
              </a:spcAft>
              <a:buClr>
                <a:srgbClr val="142850"/>
              </a:buClr>
              <a:buSzPts val="1400"/>
              <a:buChar char="○"/>
              <a:defRPr/>
            </a:lvl8pPr>
            <a:lvl9pPr indent="-317500" lvl="8" marL="4114800" algn="l">
              <a:lnSpc>
                <a:spcPct val="100000"/>
              </a:lnSpc>
              <a:spcBef>
                <a:spcPts val="0"/>
              </a:spcBef>
              <a:spcAft>
                <a:spcPts val="0"/>
              </a:spcAft>
              <a:buClr>
                <a:srgbClr val="142850"/>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58" name="Shape 158"/>
        <p:cNvGrpSpPr/>
        <p:nvPr/>
      </p:nvGrpSpPr>
      <p:grpSpPr>
        <a:xfrm>
          <a:off x="0" y="0"/>
          <a:ext cx="0" cy="0"/>
          <a:chOff x="0" y="0"/>
          <a:chExt cx="0" cy="0"/>
        </a:xfrm>
      </p:grpSpPr>
      <p:grpSp>
        <p:nvGrpSpPr>
          <p:cNvPr id="159" name="Google Shape;159;p23"/>
          <p:cNvGrpSpPr/>
          <p:nvPr/>
        </p:nvGrpSpPr>
        <p:grpSpPr>
          <a:xfrm flipH="1" rot="10800000">
            <a:off x="155550" y="159125"/>
            <a:ext cx="8832900" cy="4825250"/>
            <a:chOff x="164875" y="162825"/>
            <a:chExt cx="8832900" cy="4825250"/>
          </a:xfrm>
        </p:grpSpPr>
        <p:sp>
          <p:nvSpPr>
            <p:cNvPr id="160" name="Google Shape;160;p23"/>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61" name="Google Shape;161;p23"/>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162" name="Google Shape;162;p23"/>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163" name="Google Shape;163;p23"/>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164" name="Google Shape;164;p23"/>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 name="Google Shape;165;p23"/>
          <p:cNvSpPr txBox="1"/>
          <p:nvPr>
            <p:ph idx="1" type="subTitle"/>
          </p:nvPr>
        </p:nvSpPr>
        <p:spPr>
          <a:xfrm>
            <a:off x="3579382" y="1959537"/>
            <a:ext cx="2311500" cy="78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3"/>
          <p:cNvSpPr txBox="1"/>
          <p:nvPr>
            <p:ph idx="2" type="subTitle"/>
          </p:nvPr>
        </p:nvSpPr>
        <p:spPr>
          <a:xfrm>
            <a:off x="3579382" y="1513862"/>
            <a:ext cx="2311500" cy="3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167" name="Google Shape;167;p23"/>
          <p:cNvSpPr txBox="1"/>
          <p:nvPr>
            <p:ph idx="3" type="subTitle"/>
          </p:nvPr>
        </p:nvSpPr>
        <p:spPr>
          <a:xfrm>
            <a:off x="6116285" y="1959323"/>
            <a:ext cx="2311500" cy="78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23"/>
          <p:cNvSpPr txBox="1"/>
          <p:nvPr>
            <p:ph idx="4" type="subTitle"/>
          </p:nvPr>
        </p:nvSpPr>
        <p:spPr>
          <a:xfrm>
            <a:off x="6116280" y="1513649"/>
            <a:ext cx="2311500" cy="3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169" name="Google Shape;169;p23"/>
          <p:cNvSpPr txBox="1"/>
          <p:nvPr>
            <p:ph idx="5" type="subTitle"/>
          </p:nvPr>
        </p:nvSpPr>
        <p:spPr>
          <a:xfrm>
            <a:off x="3579382" y="3708439"/>
            <a:ext cx="2311500" cy="78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3"/>
          <p:cNvSpPr txBox="1"/>
          <p:nvPr>
            <p:ph idx="6" type="subTitle"/>
          </p:nvPr>
        </p:nvSpPr>
        <p:spPr>
          <a:xfrm>
            <a:off x="3579382" y="3245264"/>
            <a:ext cx="2311500" cy="3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171" name="Google Shape;171;p23"/>
          <p:cNvSpPr txBox="1"/>
          <p:nvPr>
            <p:ph idx="7" type="subTitle"/>
          </p:nvPr>
        </p:nvSpPr>
        <p:spPr>
          <a:xfrm>
            <a:off x="6116285" y="3708439"/>
            <a:ext cx="2311500" cy="78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23"/>
          <p:cNvSpPr txBox="1"/>
          <p:nvPr>
            <p:ph idx="8" type="subTitle"/>
          </p:nvPr>
        </p:nvSpPr>
        <p:spPr>
          <a:xfrm>
            <a:off x="6116280" y="3250064"/>
            <a:ext cx="2311500" cy="3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4">
    <p:spTree>
      <p:nvGrpSpPr>
        <p:cNvPr id="173" name="Shape 173"/>
        <p:cNvGrpSpPr/>
        <p:nvPr/>
      </p:nvGrpSpPr>
      <p:grpSpPr>
        <a:xfrm>
          <a:off x="0" y="0"/>
          <a:ext cx="0" cy="0"/>
          <a:chOff x="0" y="0"/>
          <a:chExt cx="0" cy="0"/>
        </a:xfrm>
      </p:grpSpPr>
      <p:sp>
        <p:nvSpPr>
          <p:cNvPr id="174" name="Google Shape;174;p24"/>
          <p:cNvSpPr txBox="1"/>
          <p:nvPr>
            <p:ph type="title"/>
          </p:nvPr>
        </p:nvSpPr>
        <p:spPr>
          <a:xfrm>
            <a:off x="720050" y="1806300"/>
            <a:ext cx="2816400" cy="1530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5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5" name="Google Shape;175;p24"/>
          <p:cNvSpPr txBox="1"/>
          <p:nvPr>
            <p:ph idx="2" type="title"/>
          </p:nvPr>
        </p:nvSpPr>
        <p:spPr>
          <a:xfrm>
            <a:off x="3947975" y="1652450"/>
            <a:ext cx="4476000" cy="185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Font typeface="Red Hat Text"/>
              <a:buNone/>
              <a:defRPr sz="2600">
                <a:latin typeface="Red Hat Text"/>
                <a:ea typeface="Red Hat Text"/>
                <a:cs typeface="Red Hat Text"/>
                <a:sym typeface="Red Hat Text"/>
              </a:defRPr>
            </a:lvl1pPr>
            <a:lvl2pPr lvl="1"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2pPr>
            <a:lvl3pPr lvl="2"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3pPr>
            <a:lvl4pPr lvl="3"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4pPr>
            <a:lvl5pPr lvl="4"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5pPr>
            <a:lvl6pPr lvl="5"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6pPr>
            <a:lvl7pPr lvl="6"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7pPr>
            <a:lvl8pPr lvl="7"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8pPr>
            <a:lvl9pPr lvl="8"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9pPr>
          </a:lstStyle>
          <a:p/>
        </p:txBody>
      </p:sp>
      <p:grpSp>
        <p:nvGrpSpPr>
          <p:cNvPr id="176" name="Google Shape;176;p24"/>
          <p:cNvGrpSpPr/>
          <p:nvPr/>
        </p:nvGrpSpPr>
        <p:grpSpPr>
          <a:xfrm>
            <a:off x="155550" y="159125"/>
            <a:ext cx="8832900" cy="4825250"/>
            <a:chOff x="164875" y="162825"/>
            <a:chExt cx="8832900" cy="4825250"/>
          </a:xfrm>
        </p:grpSpPr>
        <p:sp>
          <p:nvSpPr>
            <p:cNvPr id="177" name="Google Shape;177;p24"/>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78" name="Google Shape;178;p24"/>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179" name="Google Shape;179;p24"/>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180" name="Google Shape;180;p24"/>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81" name="Shape 181"/>
        <p:cNvGrpSpPr/>
        <p:nvPr/>
      </p:nvGrpSpPr>
      <p:grpSpPr>
        <a:xfrm>
          <a:off x="0" y="0"/>
          <a:ext cx="0" cy="0"/>
          <a:chOff x="0" y="0"/>
          <a:chExt cx="0" cy="0"/>
        </a:xfrm>
      </p:grpSpPr>
      <p:grpSp>
        <p:nvGrpSpPr>
          <p:cNvPr id="182" name="Google Shape;182;p25"/>
          <p:cNvGrpSpPr/>
          <p:nvPr/>
        </p:nvGrpSpPr>
        <p:grpSpPr>
          <a:xfrm>
            <a:off x="155550" y="159125"/>
            <a:ext cx="8832900" cy="4825250"/>
            <a:chOff x="164875" y="162825"/>
            <a:chExt cx="8832900" cy="4825250"/>
          </a:xfrm>
        </p:grpSpPr>
        <p:sp>
          <p:nvSpPr>
            <p:cNvPr id="183" name="Google Shape;183;p25"/>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84" name="Google Shape;184;p25"/>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185" name="Google Shape;185;p25"/>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186" name="Google Shape;186;p25"/>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187" name="Google Shape;187;p25"/>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p:cSld name="CUSTOM_4">
    <p:spTree>
      <p:nvGrpSpPr>
        <p:cNvPr id="188" name="Shape 188"/>
        <p:cNvGrpSpPr/>
        <p:nvPr/>
      </p:nvGrpSpPr>
      <p:grpSpPr>
        <a:xfrm>
          <a:off x="0" y="0"/>
          <a:ext cx="0" cy="0"/>
          <a:chOff x="0" y="0"/>
          <a:chExt cx="0" cy="0"/>
        </a:xfrm>
      </p:grpSpPr>
      <p:grpSp>
        <p:nvGrpSpPr>
          <p:cNvPr id="189" name="Google Shape;189;p26"/>
          <p:cNvGrpSpPr/>
          <p:nvPr/>
        </p:nvGrpSpPr>
        <p:grpSpPr>
          <a:xfrm flipH="1" rot="10800000">
            <a:off x="155550" y="159125"/>
            <a:ext cx="8832900" cy="4825250"/>
            <a:chOff x="164875" y="162825"/>
            <a:chExt cx="8832900" cy="4825250"/>
          </a:xfrm>
        </p:grpSpPr>
        <p:sp>
          <p:nvSpPr>
            <p:cNvPr id="190" name="Google Shape;190;p26"/>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91" name="Google Shape;191;p26"/>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192" name="Google Shape;192;p26"/>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193" name="Google Shape;193;p26"/>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194" name="Google Shape;194;p26"/>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4">
    <p:spTree>
      <p:nvGrpSpPr>
        <p:cNvPr id="195" name="Shape 195"/>
        <p:cNvGrpSpPr/>
        <p:nvPr/>
      </p:nvGrpSpPr>
      <p:grpSpPr>
        <a:xfrm>
          <a:off x="0" y="0"/>
          <a:ext cx="0" cy="0"/>
          <a:chOff x="0" y="0"/>
          <a:chExt cx="0" cy="0"/>
        </a:xfrm>
      </p:grpSpPr>
      <p:sp>
        <p:nvSpPr>
          <p:cNvPr id="196" name="Google Shape;196;p27"/>
          <p:cNvSpPr txBox="1"/>
          <p:nvPr>
            <p:ph type="title"/>
          </p:nvPr>
        </p:nvSpPr>
        <p:spPr>
          <a:xfrm>
            <a:off x="3255250" y="1981795"/>
            <a:ext cx="46212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solidFill>
                  <a:schemeClr val="dk2"/>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grpSp>
        <p:nvGrpSpPr>
          <p:cNvPr id="197" name="Google Shape;197;p27"/>
          <p:cNvGrpSpPr/>
          <p:nvPr/>
        </p:nvGrpSpPr>
        <p:grpSpPr>
          <a:xfrm flipH="1" rot="10800000">
            <a:off x="155550" y="159125"/>
            <a:ext cx="8832900" cy="4825250"/>
            <a:chOff x="164875" y="162825"/>
            <a:chExt cx="8832900" cy="4825250"/>
          </a:xfrm>
        </p:grpSpPr>
        <p:sp>
          <p:nvSpPr>
            <p:cNvPr id="198" name="Google Shape;198;p27"/>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199" name="Google Shape;199;p27"/>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200" name="Google Shape;200;p27"/>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201" name="Google Shape;201;p27"/>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202" name="Google Shape;202;p27"/>
          <p:cNvSpPr txBox="1"/>
          <p:nvPr>
            <p:ph idx="2" type="title"/>
          </p:nvPr>
        </p:nvSpPr>
        <p:spPr>
          <a:xfrm>
            <a:off x="1267550" y="1905600"/>
            <a:ext cx="1605900" cy="133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8000">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03" name="Google Shape;203;p27"/>
          <p:cNvSpPr txBox="1"/>
          <p:nvPr>
            <p:ph idx="1" type="subTitle"/>
          </p:nvPr>
        </p:nvSpPr>
        <p:spPr>
          <a:xfrm>
            <a:off x="3255250" y="2717100"/>
            <a:ext cx="4621200" cy="43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TITLE_ONLY_1_1_1">
    <p:bg>
      <p:bgPr>
        <a:solidFill>
          <a:schemeClr val="lt1"/>
        </a:solidFill>
      </p:bgPr>
    </p:bg>
    <p:spTree>
      <p:nvGrpSpPr>
        <p:cNvPr id="204" name="Shape 204"/>
        <p:cNvGrpSpPr/>
        <p:nvPr/>
      </p:nvGrpSpPr>
      <p:grpSpPr>
        <a:xfrm>
          <a:off x="0" y="0"/>
          <a:ext cx="0" cy="0"/>
          <a:chOff x="0" y="0"/>
          <a:chExt cx="0" cy="0"/>
        </a:xfrm>
      </p:grpSpPr>
      <p:grpSp>
        <p:nvGrpSpPr>
          <p:cNvPr id="205" name="Google Shape;205;p28"/>
          <p:cNvGrpSpPr/>
          <p:nvPr/>
        </p:nvGrpSpPr>
        <p:grpSpPr>
          <a:xfrm>
            <a:off x="155550" y="159125"/>
            <a:ext cx="8832900" cy="4825250"/>
            <a:chOff x="164875" y="162825"/>
            <a:chExt cx="8832900" cy="4825250"/>
          </a:xfrm>
        </p:grpSpPr>
        <p:sp>
          <p:nvSpPr>
            <p:cNvPr id="206" name="Google Shape;206;p28"/>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207" name="Google Shape;207;p28"/>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208" name="Google Shape;208;p28"/>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209" name="Google Shape;209;p28"/>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210" name="Google Shape;210;p28"/>
          <p:cNvSpPr txBox="1"/>
          <p:nvPr>
            <p:ph type="title"/>
          </p:nvPr>
        </p:nvSpPr>
        <p:spPr>
          <a:xfrm>
            <a:off x="2858775" y="4191925"/>
            <a:ext cx="3426600" cy="50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11" name="Google Shape;211;p28"/>
          <p:cNvSpPr txBox="1"/>
          <p:nvPr>
            <p:ph idx="2" type="title"/>
          </p:nvPr>
        </p:nvSpPr>
        <p:spPr>
          <a:xfrm>
            <a:off x="1718875" y="1436250"/>
            <a:ext cx="5706300" cy="227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Font typeface="Red Hat Text"/>
              <a:buNone/>
              <a:defRPr sz="3000">
                <a:latin typeface="Red Hat Text"/>
                <a:ea typeface="Red Hat Text"/>
                <a:cs typeface="Red Hat Text"/>
                <a:sym typeface="Red Hat Text"/>
              </a:defRPr>
            </a:lvl1pPr>
            <a:lvl2pPr lvl="1" algn="ctr">
              <a:lnSpc>
                <a:spcPct val="100000"/>
              </a:lnSpc>
              <a:spcBef>
                <a:spcPts val="0"/>
              </a:spcBef>
              <a:spcAft>
                <a:spcPts val="0"/>
              </a:spcAft>
              <a:buSzPts val="2000"/>
              <a:buFont typeface="Red Hat Text"/>
              <a:buNone/>
              <a:defRPr sz="2000">
                <a:latin typeface="Red Hat Text"/>
                <a:ea typeface="Red Hat Text"/>
                <a:cs typeface="Red Hat Text"/>
                <a:sym typeface="Red Hat Text"/>
              </a:defRPr>
            </a:lvl2pPr>
            <a:lvl3pPr lvl="2" algn="ctr">
              <a:lnSpc>
                <a:spcPct val="100000"/>
              </a:lnSpc>
              <a:spcBef>
                <a:spcPts val="0"/>
              </a:spcBef>
              <a:spcAft>
                <a:spcPts val="0"/>
              </a:spcAft>
              <a:buSzPts val="2000"/>
              <a:buFont typeface="Red Hat Text"/>
              <a:buNone/>
              <a:defRPr sz="2000">
                <a:latin typeface="Red Hat Text"/>
                <a:ea typeface="Red Hat Text"/>
                <a:cs typeface="Red Hat Text"/>
                <a:sym typeface="Red Hat Text"/>
              </a:defRPr>
            </a:lvl3pPr>
            <a:lvl4pPr lvl="3" algn="ctr">
              <a:lnSpc>
                <a:spcPct val="100000"/>
              </a:lnSpc>
              <a:spcBef>
                <a:spcPts val="0"/>
              </a:spcBef>
              <a:spcAft>
                <a:spcPts val="0"/>
              </a:spcAft>
              <a:buSzPts val="2000"/>
              <a:buFont typeface="Red Hat Text"/>
              <a:buNone/>
              <a:defRPr sz="2000">
                <a:latin typeface="Red Hat Text"/>
                <a:ea typeface="Red Hat Text"/>
                <a:cs typeface="Red Hat Text"/>
                <a:sym typeface="Red Hat Text"/>
              </a:defRPr>
            </a:lvl4pPr>
            <a:lvl5pPr lvl="4" algn="ctr">
              <a:lnSpc>
                <a:spcPct val="100000"/>
              </a:lnSpc>
              <a:spcBef>
                <a:spcPts val="0"/>
              </a:spcBef>
              <a:spcAft>
                <a:spcPts val="0"/>
              </a:spcAft>
              <a:buSzPts val="2000"/>
              <a:buFont typeface="Red Hat Text"/>
              <a:buNone/>
              <a:defRPr sz="2000">
                <a:latin typeface="Red Hat Text"/>
                <a:ea typeface="Red Hat Text"/>
                <a:cs typeface="Red Hat Text"/>
                <a:sym typeface="Red Hat Text"/>
              </a:defRPr>
            </a:lvl5pPr>
            <a:lvl6pPr lvl="5" algn="ctr">
              <a:lnSpc>
                <a:spcPct val="100000"/>
              </a:lnSpc>
              <a:spcBef>
                <a:spcPts val="0"/>
              </a:spcBef>
              <a:spcAft>
                <a:spcPts val="0"/>
              </a:spcAft>
              <a:buSzPts val="2000"/>
              <a:buFont typeface="Red Hat Text"/>
              <a:buNone/>
              <a:defRPr sz="2000">
                <a:latin typeface="Red Hat Text"/>
                <a:ea typeface="Red Hat Text"/>
                <a:cs typeface="Red Hat Text"/>
                <a:sym typeface="Red Hat Text"/>
              </a:defRPr>
            </a:lvl6pPr>
            <a:lvl7pPr lvl="6" algn="ctr">
              <a:lnSpc>
                <a:spcPct val="100000"/>
              </a:lnSpc>
              <a:spcBef>
                <a:spcPts val="0"/>
              </a:spcBef>
              <a:spcAft>
                <a:spcPts val="0"/>
              </a:spcAft>
              <a:buSzPts val="2000"/>
              <a:buFont typeface="Red Hat Text"/>
              <a:buNone/>
              <a:defRPr sz="2000">
                <a:latin typeface="Red Hat Text"/>
                <a:ea typeface="Red Hat Text"/>
                <a:cs typeface="Red Hat Text"/>
                <a:sym typeface="Red Hat Text"/>
              </a:defRPr>
            </a:lvl7pPr>
            <a:lvl8pPr lvl="7" algn="ctr">
              <a:lnSpc>
                <a:spcPct val="100000"/>
              </a:lnSpc>
              <a:spcBef>
                <a:spcPts val="0"/>
              </a:spcBef>
              <a:spcAft>
                <a:spcPts val="0"/>
              </a:spcAft>
              <a:buSzPts val="2000"/>
              <a:buFont typeface="Red Hat Text"/>
              <a:buNone/>
              <a:defRPr sz="2000">
                <a:latin typeface="Red Hat Text"/>
                <a:ea typeface="Red Hat Text"/>
                <a:cs typeface="Red Hat Text"/>
                <a:sym typeface="Red Hat Text"/>
              </a:defRPr>
            </a:lvl8pPr>
            <a:lvl9pPr lvl="8" algn="ctr">
              <a:lnSpc>
                <a:spcPct val="100000"/>
              </a:lnSpc>
              <a:spcBef>
                <a:spcPts val="0"/>
              </a:spcBef>
              <a:spcAft>
                <a:spcPts val="0"/>
              </a:spcAft>
              <a:buSzPts val="2000"/>
              <a:buFont typeface="Red Hat Text"/>
              <a:buNone/>
              <a:defRPr sz="2000">
                <a:latin typeface="Red Hat Text"/>
                <a:ea typeface="Red Hat Text"/>
                <a:cs typeface="Red Hat Text"/>
                <a:sym typeface="Red Hat Text"/>
              </a:defRPr>
            </a:lvl9pPr>
          </a:lstStyle>
          <a:p/>
        </p:txBody>
      </p:sp>
      <p:cxnSp>
        <p:nvCxnSpPr>
          <p:cNvPr id="212" name="Google Shape;212;p28"/>
          <p:cNvCxnSpPr>
            <a:stCxn id="210" idx="1"/>
          </p:cNvCxnSpPr>
          <p:nvPr/>
        </p:nvCxnSpPr>
        <p:spPr>
          <a:xfrm rot="10800000">
            <a:off x="738975" y="4443925"/>
            <a:ext cx="2119800" cy="0"/>
          </a:xfrm>
          <a:prstGeom prst="straightConnector1">
            <a:avLst/>
          </a:prstGeom>
          <a:noFill/>
          <a:ln cap="flat" cmpd="sng" w="19050">
            <a:solidFill>
              <a:schemeClr val="dk1"/>
            </a:solidFill>
            <a:prstDash val="solid"/>
            <a:round/>
            <a:headEnd len="sm" w="sm" type="none"/>
            <a:tailEnd len="sm" w="sm" type="none"/>
          </a:ln>
        </p:spPr>
      </p:cxnSp>
      <p:cxnSp>
        <p:nvCxnSpPr>
          <p:cNvPr id="213" name="Google Shape;213;p28"/>
          <p:cNvCxnSpPr>
            <a:stCxn id="210" idx="3"/>
          </p:cNvCxnSpPr>
          <p:nvPr/>
        </p:nvCxnSpPr>
        <p:spPr>
          <a:xfrm>
            <a:off x="6285375" y="4443925"/>
            <a:ext cx="2140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5">
    <p:spTree>
      <p:nvGrpSpPr>
        <p:cNvPr id="214" name="Shape 214"/>
        <p:cNvGrpSpPr/>
        <p:nvPr/>
      </p:nvGrpSpPr>
      <p:grpSpPr>
        <a:xfrm>
          <a:off x="0" y="0"/>
          <a:ext cx="0" cy="0"/>
          <a:chOff x="0" y="0"/>
          <a:chExt cx="0" cy="0"/>
        </a:xfrm>
      </p:grpSpPr>
      <p:sp>
        <p:nvSpPr>
          <p:cNvPr id="215" name="Google Shape;215;p29"/>
          <p:cNvSpPr txBox="1"/>
          <p:nvPr>
            <p:ph type="title"/>
          </p:nvPr>
        </p:nvSpPr>
        <p:spPr>
          <a:xfrm>
            <a:off x="1908300" y="3196350"/>
            <a:ext cx="3426600" cy="504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None/>
              <a:defRPr sz="18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16" name="Google Shape;216;p29"/>
          <p:cNvSpPr txBox="1"/>
          <p:nvPr>
            <p:ph idx="2" type="title"/>
          </p:nvPr>
        </p:nvSpPr>
        <p:spPr>
          <a:xfrm>
            <a:off x="800100" y="1131450"/>
            <a:ext cx="4534800" cy="1846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500"/>
              <a:buFont typeface="Red Hat Text"/>
              <a:buNone/>
              <a:defRPr sz="2600">
                <a:latin typeface="Red Hat Text"/>
                <a:ea typeface="Red Hat Text"/>
                <a:cs typeface="Red Hat Text"/>
                <a:sym typeface="Red Hat Text"/>
              </a:defRPr>
            </a:lvl1pPr>
            <a:lvl2pPr lvl="1"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2pPr>
            <a:lvl3pPr lvl="2"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3pPr>
            <a:lvl4pPr lvl="3"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4pPr>
            <a:lvl5pPr lvl="4"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5pPr>
            <a:lvl6pPr lvl="5"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6pPr>
            <a:lvl7pPr lvl="6"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7pPr>
            <a:lvl8pPr lvl="7"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8pPr>
            <a:lvl9pPr lvl="8" algn="l">
              <a:lnSpc>
                <a:spcPct val="100000"/>
              </a:lnSpc>
              <a:spcBef>
                <a:spcPts val="0"/>
              </a:spcBef>
              <a:spcAft>
                <a:spcPts val="0"/>
              </a:spcAft>
              <a:buSzPts val="2000"/>
              <a:buFont typeface="Red Hat Text"/>
              <a:buNone/>
              <a:defRPr sz="2000">
                <a:latin typeface="Red Hat Text"/>
                <a:ea typeface="Red Hat Text"/>
                <a:cs typeface="Red Hat Text"/>
                <a:sym typeface="Red Hat Text"/>
              </a:defRPr>
            </a:lvl9pPr>
          </a:lstStyle>
          <a:p/>
        </p:txBody>
      </p:sp>
      <p:grpSp>
        <p:nvGrpSpPr>
          <p:cNvPr id="217" name="Google Shape;217;p29"/>
          <p:cNvGrpSpPr/>
          <p:nvPr/>
        </p:nvGrpSpPr>
        <p:grpSpPr>
          <a:xfrm flipH="1" rot="10800000">
            <a:off x="155550" y="159125"/>
            <a:ext cx="8832900" cy="4825250"/>
            <a:chOff x="164875" y="162825"/>
            <a:chExt cx="8832900" cy="4825250"/>
          </a:xfrm>
        </p:grpSpPr>
        <p:sp>
          <p:nvSpPr>
            <p:cNvPr id="218" name="Google Shape;218;p29"/>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219" name="Google Shape;219;p29"/>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220" name="Google Shape;220;p29"/>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221" name="Google Shape;221;p29"/>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5">
    <p:spTree>
      <p:nvGrpSpPr>
        <p:cNvPr id="222" name="Shape 222"/>
        <p:cNvGrpSpPr/>
        <p:nvPr/>
      </p:nvGrpSpPr>
      <p:grpSpPr>
        <a:xfrm>
          <a:off x="0" y="0"/>
          <a:ext cx="0" cy="0"/>
          <a:chOff x="0" y="0"/>
          <a:chExt cx="0" cy="0"/>
        </a:xfrm>
      </p:grpSpPr>
      <p:sp>
        <p:nvSpPr>
          <p:cNvPr id="223" name="Google Shape;223;p30"/>
          <p:cNvSpPr txBox="1"/>
          <p:nvPr>
            <p:ph type="title"/>
          </p:nvPr>
        </p:nvSpPr>
        <p:spPr>
          <a:xfrm>
            <a:off x="943175" y="1981800"/>
            <a:ext cx="5174100" cy="592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600"/>
              <a:buNone/>
              <a:defRPr sz="3600">
                <a:solidFill>
                  <a:schemeClr val="dk2"/>
                </a:solidFill>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grpSp>
        <p:nvGrpSpPr>
          <p:cNvPr id="224" name="Google Shape;224;p30"/>
          <p:cNvGrpSpPr/>
          <p:nvPr/>
        </p:nvGrpSpPr>
        <p:grpSpPr>
          <a:xfrm flipH="1" rot="10800000">
            <a:off x="155550" y="159125"/>
            <a:ext cx="8832900" cy="4825250"/>
            <a:chOff x="164875" y="162825"/>
            <a:chExt cx="8832900" cy="4825250"/>
          </a:xfrm>
        </p:grpSpPr>
        <p:sp>
          <p:nvSpPr>
            <p:cNvPr id="225" name="Google Shape;225;p30"/>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226" name="Google Shape;226;p30"/>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227" name="Google Shape;227;p30"/>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228" name="Google Shape;228;p30"/>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229" name="Google Shape;229;p30"/>
          <p:cNvSpPr txBox="1"/>
          <p:nvPr>
            <p:ph idx="2" type="title"/>
          </p:nvPr>
        </p:nvSpPr>
        <p:spPr>
          <a:xfrm>
            <a:off x="6594925" y="1905600"/>
            <a:ext cx="1605900" cy="133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8000">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30" name="Google Shape;230;p30"/>
          <p:cNvSpPr txBox="1"/>
          <p:nvPr>
            <p:ph idx="1" type="subTitle"/>
          </p:nvPr>
        </p:nvSpPr>
        <p:spPr>
          <a:xfrm>
            <a:off x="943175" y="2717101"/>
            <a:ext cx="5174100" cy="433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1_1">
    <p:bg>
      <p:bgPr>
        <a:solidFill>
          <a:schemeClr val="lt1"/>
        </a:solidFill>
      </p:bgPr>
    </p:bg>
    <p:spTree>
      <p:nvGrpSpPr>
        <p:cNvPr id="231" name="Shape 231"/>
        <p:cNvGrpSpPr/>
        <p:nvPr/>
      </p:nvGrpSpPr>
      <p:grpSpPr>
        <a:xfrm>
          <a:off x="0" y="0"/>
          <a:ext cx="0" cy="0"/>
          <a:chOff x="0" y="0"/>
          <a:chExt cx="0" cy="0"/>
        </a:xfrm>
      </p:grpSpPr>
      <p:grpSp>
        <p:nvGrpSpPr>
          <p:cNvPr id="232" name="Google Shape;232;p31"/>
          <p:cNvGrpSpPr/>
          <p:nvPr/>
        </p:nvGrpSpPr>
        <p:grpSpPr>
          <a:xfrm>
            <a:off x="155550" y="159125"/>
            <a:ext cx="8832900" cy="4825250"/>
            <a:chOff x="164875" y="162825"/>
            <a:chExt cx="8832900" cy="4825250"/>
          </a:xfrm>
        </p:grpSpPr>
        <p:sp>
          <p:nvSpPr>
            <p:cNvPr id="233" name="Google Shape;233;p31"/>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234" name="Google Shape;234;p31"/>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235" name="Google Shape;235;p31"/>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236" name="Google Shape;236;p31"/>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237" name="Google Shape;237;p31"/>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8" name="Google Shape;238;p31"/>
          <p:cNvSpPr txBox="1"/>
          <p:nvPr>
            <p:ph idx="1" type="subTitle"/>
          </p:nvPr>
        </p:nvSpPr>
        <p:spPr>
          <a:xfrm>
            <a:off x="747950" y="3489574"/>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9" name="Google Shape;239;p31"/>
          <p:cNvSpPr txBox="1"/>
          <p:nvPr>
            <p:ph idx="2" type="subTitle"/>
          </p:nvPr>
        </p:nvSpPr>
        <p:spPr>
          <a:xfrm>
            <a:off x="747950" y="3050754"/>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40" name="Google Shape;240;p31"/>
          <p:cNvSpPr txBox="1"/>
          <p:nvPr>
            <p:ph idx="3" type="subTitle"/>
          </p:nvPr>
        </p:nvSpPr>
        <p:spPr>
          <a:xfrm>
            <a:off x="3459175" y="3489574"/>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1" name="Google Shape;241;p31"/>
          <p:cNvSpPr txBox="1"/>
          <p:nvPr>
            <p:ph idx="4" type="subTitle"/>
          </p:nvPr>
        </p:nvSpPr>
        <p:spPr>
          <a:xfrm>
            <a:off x="3459175" y="3050754"/>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42" name="Google Shape;242;p31"/>
          <p:cNvSpPr txBox="1"/>
          <p:nvPr>
            <p:ph idx="5" type="subTitle"/>
          </p:nvPr>
        </p:nvSpPr>
        <p:spPr>
          <a:xfrm>
            <a:off x="6170400" y="3489574"/>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3" name="Google Shape;243;p31"/>
          <p:cNvSpPr txBox="1"/>
          <p:nvPr>
            <p:ph idx="6" type="subTitle"/>
          </p:nvPr>
        </p:nvSpPr>
        <p:spPr>
          <a:xfrm>
            <a:off x="6170400" y="3050754"/>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244" name="Shape 244"/>
        <p:cNvGrpSpPr/>
        <p:nvPr/>
      </p:nvGrpSpPr>
      <p:grpSpPr>
        <a:xfrm>
          <a:off x="0" y="0"/>
          <a:ext cx="0" cy="0"/>
          <a:chOff x="0" y="0"/>
          <a:chExt cx="0" cy="0"/>
        </a:xfrm>
      </p:grpSpPr>
      <p:grpSp>
        <p:nvGrpSpPr>
          <p:cNvPr id="245" name="Google Shape;245;p32"/>
          <p:cNvGrpSpPr/>
          <p:nvPr/>
        </p:nvGrpSpPr>
        <p:grpSpPr>
          <a:xfrm flipH="1" rot="10800000">
            <a:off x="155550" y="159125"/>
            <a:ext cx="8832900" cy="4825250"/>
            <a:chOff x="164875" y="162825"/>
            <a:chExt cx="8832900" cy="4825250"/>
          </a:xfrm>
        </p:grpSpPr>
        <p:sp>
          <p:nvSpPr>
            <p:cNvPr id="246" name="Google Shape;246;p32"/>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247" name="Google Shape;247;p32"/>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248" name="Google Shape;248;p32"/>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249" name="Google Shape;249;p32"/>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250" name="Google Shape;250;p32"/>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1" name="Google Shape;251;p32"/>
          <p:cNvSpPr txBox="1"/>
          <p:nvPr>
            <p:ph idx="1" type="subTitle"/>
          </p:nvPr>
        </p:nvSpPr>
        <p:spPr>
          <a:xfrm>
            <a:off x="723900" y="3105007"/>
            <a:ext cx="2682300" cy="104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2" name="Google Shape;252;p32"/>
          <p:cNvSpPr txBox="1"/>
          <p:nvPr>
            <p:ph idx="2" type="subTitle"/>
          </p:nvPr>
        </p:nvSpPr>
        <p:spPr>
          <a:xfrm>
            <a:off x="723900" y="2651633"/>
            <a:ext cx="26823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53" name="Google Shape;253;p32"/>
          <p:cNvSpPr txBox="1"/>
          <p:nvPr>
            <p:ph idx="3" type="subTitle"/>
          </p:nvPr>
        </p:nvSpPr>
        <p:spPr>
          <a:xfrm>
            <a:off x="5737900" y="3105007"/>
            <a:ext cx="2668800" cy="104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4" name="Google Shape;254;p32"/>
          <p:cNvSpPr txBox="1"/>
          <p:nvPr>
            <p:ph idx="4" type="subTitle"/>
          </p:nvPr>
        </p:nvSpPr>
        <p:spPr>
          <a:xfrm>
            <a:off x="5737900" y="2651633"/>
            <a:ext cx="26688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8">
    <p:spTree>
      <p:nvGrpSpPr>
        <p:cNvPr id="255" name="Shape 255"/>
        <p:cNvGrpSpPr/>
        <p:nvPr/>
      </p:nvGrpSpPr>
      <p:grpSpPr>
        <a:xfrm>
          <a:off x="0" y="0"/>
          <a:ext cx="0" cy="0"/>
          <a:chOff x="0" y="0"/>
          <a:chExt cx="0" cy="0"/>
        </a:xfrm>
      </p:grpSpPr>
      <p:grpSp>
        <p:nvGrpSpPr>
          <p:cNvPr id="256" name="Google Shape;256;p33"/>
          <p:cNvGrpSpPr/>
          <p:nvPr/>
        </p:nvGrpSpPr>
        <p:grpSpPr>
          <a:xfrm flipH="1" rot="10800000">
            <a:off x="155550" y="159125"/>
            <a:ext cx="8832900" cy="4825250"/>
            <a:chOff x="164875" y="162825"/>
            <a:chExt cx="8832900" cy="4825250"/>
          </a:xfrm>
        </p:grpSpPr>
        <p:sp>
          <p:nvSpPr>
            <p:cNvPr id="257" name="Google Shape;257;p33"/>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258" name="Google Shape;258;p33"/>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259" name="Google Shape;259;p33"/>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260" name="Google Shape;260;p33"/>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261" name="Google Shape;261;p33"/>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2" name="Google Shape;262;p33"/>
          <p:cNvSpPr txBox="1"/>
          <p:nvPr>
            <p:ph idx="1" type="subTitle"/>
          </p:nvPr>
        </p:nvSpPr>
        <p:spPr>
          <a:xfrm>
            <a:off x="2150354" y="3869546"/>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3" name="Google Shape;263;p33"/>
          <p:cNvSpPr txBox="1"/>
          <p:nvPr>
            <p:ph idx="2" type="subTitle"/>
          </p:nvPr>
        </p:nvSpPr>
        <p:spPr>
          <a:xfrm>
            <a:off x="2150354" y="3408575"/>
            <a:ext cx="2243700" cy="47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64" name="Google Shape;264;p33"/>
          <p:cNvSpPr txBox="1"/>
          <p:nvPr>
            <p:ph idx="3" type="subTitle"/>
          </p:nvPr>
        </p:nvSpPr>
        <p:spPr>
          <a:xfrm>
            <a:off x="843447" y="198779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5" name="Google Shape;265;p33"/>
          <p:cNvSpPr txBox="1"/>
          <p:nvPr>
            <p:ph idx="4" type="subTitle"/>
          </p:nvPr>
        </p:nvSpPr>
        <p:spPr>
          <a:xfrm>
            <a:off x="843447" y="1527465"/>
            <a:ext cx="2243700" cy="47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66" name="Google Shape;266;p33"/>
          <p:cNvSpPr txBox="1"/>
          <p:nvPr>
            <p:ph idx="5" type="subTitle"/>
          </p:nvPr>
        </p:nvSpPr>
        <p:spPr>
          <a:xfrm>
            <a:off x="4749944" y="3869546"/>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7" name="Google Shape;267;p33"/>
          <p:cNvSpPr txBox="1"/>
          <p:nvPr>
            <p:ph idx="6" type="subTitle"/>
          </p:nvPr>
        </p:nvSpPr>
        <p:spPr>
          <a:xfrm>
            <a:off x="4749944" y="3411487"/>
            <a:ext cx="2243700" cy="47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68" name="Google Shape;268;p33"/>
          <p:cNvSpPr txBox="1"/>
          <p:nvPr>
            <p:ph idx="7" type="subTitle"/>
          </p:nvPr>
        </p:nvSpPr>
        <p:spPr>
          <a:xfrm>
            <a:off x="3443032" y="198779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9" name="Google Shape;269;p33"/>
          <p:cNvSpPr txBox="1"/>
          <p:nvPr>
            <p:ph idx="8" type="subTitle"/>
          </p:nvPr>
        </p:nvSpPr>
        <p:spPr>
          <a:xfrm>
            <a:off x="3443032" y="1527465"/>
            <a:ext cx="2243700" cy="47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70" name="Google Shape;270;p33"/>
          <p:cNvSpPr txBox="1"/>
          <p:nvPr>
            <p:ph idx="9" type="subTitle"/>
          </p:nvPr>
        </p:nvSpPr>
        <p:spPr>
          <a:xfrm>
            <a:off x="6042618" y="198779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1" name="Google Shape;271;p33"/>
          <p:cNvSpPr txBox="1"/>
          <p:nvPr>
            <p:ph idx="13" type="subTitle"/>
          </p:nvPr>
        </p:nvSpPr>
        <p:spPr>
          <a:xfrm>
            <a:off x="6042618" y="1527465"/>
            <a:ext cx="2243700" cy="47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ONLY_1_1_2">
    <p:bg>
      <p:bgPr>
        <a:solidFill>
          <a:schemeClr val="lt1"/>
        </a:solidFill>
      </p:bgPr>
    </p:bg>
    <p:spTree>
      <p:nvGrpSpPr>
        <p:cNvPr id="272" name="Shape 272"/>
        <p:cNvGrpSpPr/>
        <p:nvPr/>
      </p:nvGrpSpPr>
      <p:grpSpPr>
        <a:xfrm>
          <a:off x="0" y="0"/>
          <a:ext cx="0" cy="0"/>
          <a:chOff x="0" y="0"/>
          <a:chExt cx="0" cy="0"/>
        </a:xfrm>
      </p:grpSpPr>
      <p:grpSp>
        <p:nvGrpSpPr>
          <p:cNvPr id="273" name="Google Shape;273;p34"/>
          <p:cNvGrpSpPr/>
          <p:nvPr/>
        </p:nvGrpSpPr>
        <p:grpSpPr>
          <a:xfrm>
            <a:off x="155550" y="159125"/>
            <a:ext cx="8832900" cy="4825250"/>
            <a:chOff x="164875" y="162825"/>
            <a:chExt cx="8832900" cy="4825250"/>
          </a:xfrm>
        </p:grpSpPr>
        <p:sp>
          <p:nvSpPr>
            <p:cNvPr id="274" name="Google Shape;274;p34"/>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275" name="Google Shape;275;p34"/>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276" name="Google Shape;276;p34"/>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277" name="Google Shape;277;p34"/>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278" name="Google Shape;278;p34"/>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9" name="Google Shape;279;p34"/>
          <p:cNvSpPr txBox="1"/>
          <p:nvPr>
            <p:ph idx="1" type="subTitle"/>
          </p:nvPr>
        </p:nvSpPr>
        <p:spPr>
          <a:xfrm>
            <a:off x="1229125" y="3779575"/>
            <a:ext cx="22437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0" name="Google Shape;280;p34"/>
          <p:cNvSpPr txBox="1"/>
          <p:nvPr>
            <p:ph idx="2" type="subTitle"/>
          </p:nvPr>
        </p:nvSpPr>
        <p:spPr>
          <a:xfrm>
            <a:off x="1229125" y="3332374"/>
            <a:ext cx="2243700" cy="40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81" name="Google Shape;281;p34"/>
          <p:cNvSpPr txBox="1"/>
          <p:nvPr>
            <p:ph idx="3" type="subTitle"/>
          </p:nvPr>
        </p:nvSpPr>
        <p:spPr>
          <a:xfrm>
            <a:off x="1229125" y="2050224"/>
            <a:ext cx="22437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2" name="Google Shape;282;p34"/>
          <p:cNvSpPr txBox="1"/>
          <p:nvPr>
            <p:ph idx="4" type="subTitle"/>
          </p:nvPr>
        </p:nvSpPr>
        <p:spPr>
          <a:xfrm>
            <a:off x="1229125" y="1610542"/>
            <a:ext cx="2243700" cy="40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83" name="Google Shape;283;p34"/>
          <p:cNvSpPr txBox="1"/>
          <p:nvPr>
            <p:ph idx="5" type="subTitle"/>
          </p:nvPr>
        </p:nvSpPr>
        <p:spPr>
          <a:xfrm>
            <a:off x="4199325" y="3779575"/>
            <a:ext cx="22437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4" name="Google Shape;284;p34"/>
          <p:cNvSpPr txBox="1"/>
          <p:nvPr>
            <p:ph idx="6" type="subTitle"/>
          </p:nvPr>
        </p:nvSpPr>
        <p:spPr>
          <a:xfrm>
            <a:off x="4199325" y="3334880"/>
            <a:ext cx="2243700" cy="40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85" name="Google Shape;285;p34"/>
          <p:cNvSpPr txBox="1"/>
          <p:nvPr>
            <p:ph idx="7" type="subTitle"/>
          </p:nvPr>
        </p:nvSpPr>
        <p:spPr>
          <a:xfrm>
            <a:off x="4199325" y="2050224"/>
            <a:ext cx="22437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6" name="Google Shape;286;p34"/>
          <p:cNvSpPr txBox="1"/>
          <p:nvPr>
            <p:ph idx="8" type="subTitle"/>
          </p:nvPr>
        </p:nvSpPr>
        <p:spPr>
          <a:xfrm>
            <a:off x="4199325" y="1610542"/>
            <a:ext cx="2243700" cy="40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8">
    <p:spTree>
      <p:nvGrpSpPr>
        <p:cNvPr id="287" name="Shape 287"/>
        <p:cNvGrpSpPr/>
        <p:nvPr/>
      </p:nvGrpSpPr>
      <p:grpSpPr>
        <a:xfrm>
          <a:off x="0" y="0"/>
          <a:ext cx="0" cy="0"/>
          <a:chOff x="0" y="0"/>
          <a:chExt cx="0" cy="0"/>
        </a:xfrm>
      </p:grpSpPr>
      <p:grpSp>
        <p:nvGrpSpPr>
          <p:cNvPr id="288" name="Google Shape;288;p35"/>
          <p:cNvGrpSpPr/>
          <p:nvPr/>
        </p:nvGrpSpPr>
        <p:grpSpPr>
          <a:xfrm flipH="1" rot="10800000">
            <a:off x="155550" y="159125"/>
            <a:ext cx="8832900" cy="4825250"/>
            <a:chOff x="164875" y="162825"/>
            <a:chExt cx="8832900" cy="4825250"/>
          </a:xfrm>
        </p:grpSpPr>
        <p:sp>
          <p:nvSpPr>
            <p:cNvPr id="289" name="Google Shape;289;p35"/>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290" name="Google Shape;290;p35"/>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291" name="Google Shape;291;p35"/>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292" name="Google Shape;292;p35"/>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293" name="Google Shape;293;p35"/>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4" name="Google Shape;294;p35"/>
          <p:cNvSpPr txBox="1"/>
          <p:nvPr>
            <p:ph idx="1" type="subTitle"/>
          </p:nvPr>
        </p:nvSpPr>
        <p:spPr>
          <a:xfrm>
            <a:off x="843444" y="38557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5" name="Google Shape;295;p35"/>
          <p:cNvSpPr txBox="1"/>
          <p:nvPr>
            <p:ph idx="2" type="subTitle"/>
          </p:nvPr>
        </p:nvSpPr>
        <p:spPr>
          <a:xfrm>
            <a:off x="843444" y="3408574"/>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96" name="Google Shape;296;p35"/>
          <p:cNvSpPr txBox="1"/>
          <p:nvPr>
            <p:ph idx="3" type="subTitle"/>
          </p:nvPr>
        </p:nvSpPr>
        <p:spPr>
          <a:xfrm>
            <a:off x="843444" y="1917702"/>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7" name="Google Shape;297;p35"/>
          <p:cNvSpPr txBox="1"/>
          <p:nvPr>
            <p:ph idx="4" type="subTitle"/>
          </p:nvPr>
        </p:nvSpPr>
        <p:spPr>
          <a:xfrm>
            <a:off x="843444" y="1478020"/>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298" name="Google Shape;298;p35"/>
          <p:cNvSpPr txBox="1"/>
          <p:nvPr>
            <p:ph idx="5" type="subTitle"/>
          </p:nvPr>
        </p:nvSpPr>
        <p:spPr>
          <a:xfrm>
            <a:off x="3443028" y="38557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9" name="Google Shape;299;p35"/>
          <p:cNvSpPr txBox="1"/>
          <p:nvPr>
            <p:ph idx="6" type="subTitle"/>
          </p:nvPr>
        </p:nvSpPr>
        <p:spPr>
          <a:xfrm>
            <a:off x="3443028" y="3411080"/>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300" name="Google Shape;300;p35"/>
          <p:cNvSpPr txBox="1"/>
          <p:nvPr>
            <p:ph idx="7" type="subTitle"/>
          </p:nvPr>
        </p:nvSpPr>
        <p:spPr>
          <a:xfrm>
            <a:off x="3443028" y="1917702"/>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1" name="Google Shape;301;p35"/>
          <p:cNvSpPr txBox="1"/>
          <p:nvPr>
            <p:ph idx="8" type="subTitle"/>
          </p:nvPr>
        </p:nvSpPr>
        <p:spPr>
          <a:xfrm>
            <a:off x="3443028" y="1478020"/>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302" name="Google Shape;302;p35"/>
          <p:cNvSpPr txBox="1"/>
          <p:nvPr>
            <p:ph idx="9" type="subTitle"/>
          </p:nvPr>
        </p:nvSpPr>
        <p:spPr>
          <a:xfrm>
            <a:off x="6042613" y="38557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3" name="Google Shape;303;p35"/>
          <p:cNvSpPr txBox="1"/>
          <p:nvPr>
            <p:ph idx="13" type="subTitle"/>
          </p:nvPr>
        </p:nvSpPr>
        <p:spPr>
          <a:xfrm>
            <a:off x="6042613" y="3411080"/>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304" name="Google Shape;304;p35"/>
          <p:cNvSpPr txBox="1"/>
          <p:nvPr>
            <p:ph idx="14" type="subTitle"/>
          </p:nvPr>
        </p:nvSpPr>
        <p:spPr>
          <a:xfrm>
            <a:off x="6042613" y="1917702"/>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5" name="Google Shape;305;p35"/>
          <p:cNvSpPr txBox="1"/>
          <p:nvPr>
            <p:ph idx="15" type="subTitle"/>
          </p:nvPr>
        </p:nvSpPr>
        <p:spPr>
          <a:xfrm>
            <a:off x="6042613" y="1478020"/>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306" name="Shape 306"/>
        <p:cNvGrpSpPr/>
        <p:nvPr/>
      </p:nvGrpSpPr>
      <p:grpSpPr>
        <a:xfrm>
          <a:off x="0" y="0"/>
          <a:ext cx="0" cy="0"/>
          <a:chOff x="0" y="0"/>
          <a:chExt cx="0" cy="0"/>
        </a:xfrm>
      </p:grpSpPr>
      <p:grpSp>
        <p:nvGrpSpPr>
          <p:cNvPr id="307" name="Google Shape;307;p36"/>
          <p:cNvGrpSpPr/>
          <p:nvPr/>
        </p:nvGrpSpPr>
        <p:grpSpPr>
          <a:xfrm>
            <a:off x="155550" y="159125"/>
            <a:ext cx="8832900" cy="4825250"/>
            <a:chOff x="164875" y="162825"/>
            <a:chExt cx="8832900" cy="4825250"/>
          </a:xfrm>
        </p:grpSpPr>
        <p:sp>
          <p:nvSpPr>
            <p:cNvPr id="308" name="Google Shape;308;p36"/>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309" name="Google Shape;309;p36"/>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310" name="Google Shape;310;p36"/>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311" name="Google Shape;311;p36"/>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312" name="Google Shape;312;p36"/>
          <p:cNvSpPr txBox="1"/>
          <p:nvPr>
            <p:ph type="title"/>
          </p:nvPr>
        </p:nvSpPr>
        <p:spPr>
          <a:xfrm>
            <a:off x="3698300" y="347250"/>
            <a:ext cx="3822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3" name="Google Shape;313;p36"/>
          <p:cNvSpPr txBox="1"/>
          <p:nvPr>
            <p:ph idx="1" type="subTitle"/>
          </p:nvPr>
        </p:nvSpPr>
        <p:spPr>
          <a:xfrm>
            <a:off x="3698300" y="3763675"/>
            <a:ext cx="2243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4" name="Google Shape;314;p36"/>
          <p:cNvSpPr txBox="1"/>
          <p:nvPr>
            <p:ph idx="2" type="subTitle"/>
          </p:nvPr>
        </p:nvSpPr>
        <p:spPr>
          <a:xfrm>
            <a:off x="3698300" y="3330870"/>
            <a:ext cx="22434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315" name="Google Shape;315;p36"/>
          <p:cNvSpPr txBox="1"/>
          <p:nvPr>
            <p:ph idx="3" type="subTitle"/>
          </p:nvPr>
        </p:nvSpPr>
        <p:spPr>
          <a:xfrm>
            <a:off x="6180570" y="3763675"/>
            <a:ext cx="2243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6" name="Google Shape;316;p36"/>
          <p:cNvSpPr txBox="1"/>
          <p:nvPr>
            <p:ph idx="4" type="subTitle"/>
          </p:nvPr>
        </p:nvSpPr>
        <p:spPr>
          <a:xfrm>
            <a:off x="6180564" y="3330870"/>
            <a:ext cx="22434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
    <p:spTree>
      <p:nvGrpSpPr>
        <p:cNvPr id="317" name="Shape 317"/>
        <p:cNvGrpSpPr/>
        <p:nvPr/>
      </p:nvGrpSpPr>
      <p:grpSpPr>
        <a:xfrm>
          <a:off x="0" y="0"/>
          <a:ext cx="0" cy="0"/>
          <a:chOff x="0" y="0"/>
          <a:chExt cx="0" cy="0"/>
        </a:xfrm>
      </p:grpSpPr>
      <p:grpSp>
        <p:nvGrpSpPr>
          <p:cNvPr id="318" name="Google Shape;318;p37"/>
          <p:cNvGrpSpPr/>
          <p:nvPr/>
        </p:nvGrpSpPr>
        <p:grpSpPr>
          <a:xfrm flipH="1" rot="10800000">
            <a:off x="155550" y="159125"/>
            <a:ext cx="8832900" cy="4825250"/>
            <a:chOff x="164875" y="162825"/>
            <a:chExt cx="8832900" cy="4825250"/>
          </a:xfrm>
        </p:grpSpPr>
        <p:sp>
          <p:nvSpPr>
            <p:cNvPr id="319" name="Google Shape;319;p37"/>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320" name="Google Shape;320;p37"/>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321" name="Google Shape;321;p37"/>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322" name="Google Shape;322;p37"/>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323" name="Google Shape;323;p37"/>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4" name="Google Shape;324;p37"/>
          <p:cNvSpPr txBox="1"/>
          <p:nvPr>
            <p:ph idx="1" type="subTitle"/>
          </p:nvPr>
        </p:nvSpPr>
        <p:spPr>
          <a:xfrm>
            <a:off x="720011" y="1481561"/>
            <a:ext cx="2311500" cy="78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37"/>
          <p:cNvSpPr txBox="1"/>
          <p:nvPr>
            <p:ph idx="2" type="subTitle"/>
          </p:nvPr>
        </p:nvSpPr>
        <p:spPr>
          <a:xfrm>
            <a:off x="720011" y="1033955"/>
            <a:ext cx="2311500" cy="387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326" name="Google Shape;326;p37"/>
          <p:cNvSpPr txBox="1"/>
          <p:nvPr>
            <p:ph idx="3" type="subTitle"/>
          </p:nvPr>
        </p:nvSpPr>
        <p:spPr>
          <a:xfrm>
            <a:off x="720002" y="2655132"/>
            <a:ext cx="2311500" cy="78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37"/>
          <p:cNvSpPr txBox="1"/>
          <p:nvPr>
            <p:ph idx="4" type="subTitle"/>
          </p:nvPr>
        </p:nvSpPr>
        <p:spPr>
          <a:xfrm>
            <a:off x="719996" y="2210668"/>
            <a:ext cx="2311500" cy="387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328" name="Google Shape;328;p37"/>
          <p:cNvSpPr txBox="1"/>
          <p:nvPr>
            <p:ph idx="5" type="subTitle"/>
          </p:nvPr>
        </p:nvSpPr>
        <p:spPr>
          <a:xfrm>
            <a:off x="720002" y="3823373"/>
            <a:ext cx="2311500" cy="78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37"/>
          <p:cNvSpPr txBox="1"/>
          <p:nvPr>
            <p:ph idx="6" type="subTitle"/>
          </p:nvPr>
        </p:nvSpPr>
        <p:spPr>
          <a:xfrm>
            <a:off x="719996" y="3378645"/>
            <a:ext cx="2311500" cy="387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330" name="Shape 330"/>
        <p:cNvGrpSpPr/>
        <p:nvPr/>
      </p:nvGrpSpPr>
      <p:grpSpPr>
        <a:xfrm>
          <a:off x="0" y="0"/>
          <a:ext cx="0" cy="0"/>
          <a:chOff x="0" y="0"/>
          <a:chExt cx="0" cy="0"/>
        </a:xfrm>
      </p:grpSpPr>
      <p:sp>
        <p:nvSpPr>
          <p:cNvPr id="331" name="Google Shape;331;p38"/>
          <p:cNvSpPr txBox="1"/>
          <p:nvPr>
            <p:ph type="title"/>
          </p:nvPr>
        </p:nvSpPr>
        <p:spPr>
          <a:xfrm>
            <a:off x="3377950" y="859050"/>
            <a:ext cx="5046000" cy="1010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None/>
              <a:defRPr>
                <a:solidFill>
                  <a:schemeClr val="lt1"/>
                </a:solidFill>
              </a:defRPr>
            </a:lvl1pPr>
            <a:lvl2pPr lvl="1" algn="r">
              <a:lnSpc>
                <a:spcPct val="100000"/>
              </a:lnSpc>
              <a:spcBef>
                <a:spcPts val="0"/>
              </a:spcBef>
              <a:spcAft>
                <a:spcPts val="0"/>
              </a:spcAft>
              <a:buClr>
                <a:schemeClr val="lt1"/>
              </a:buClr>
              <a:buSzPts val="2800"/>
              <a:buNone/>
              <a:defRPr>
                <a:solidFill>
                  <a:schemeClr val="lt1"/>
                </a:solidFill>
              </a:defRPr>
            </a:lvl2pPr>
            <a:lvl3pPr lvl="2" algn="r">
              <a:lnSpc>
                <a:spcPct val="100000"/>
              </a:lnSpc>
              <a:spcBef>
                <a:spcPts val="0"/>
              </a:spcBef>
              <a:spcAft>
                <a:spcPts val="0"/>
              </a:spcAft>
              <a:buClr>
                <a:schemeClr val="lt1"/>
              </a:buClr>
              <a:buSzPts val="2800"/>
              <a:buNone/>
              <a:defRPr>
                <a:solidFill>
                  <a:schemeClr val="lt1"/>
                </a:solidFill>
              </a:defRPr>
            </a:lvl3pPr>
            <a:lvl4pPr lvl="3" algn="r">
              <a:lnSpc>
                <a:spcPct val="100000"/>
              </a:lnSpc>
              <a:spcBef>
                <a:spcPts val="0"/>
              </a:spcBef>
              <a:spcAft>
                <a:spcPts val="0"/>
              </a:spcAft>
              <a:buClr>
                <a:schemeClr val="lt1"/>
              </a:buClr>
              <a:buSzPts val="2800"/>
              <a:buNone/>
              <a:defRPr>
                <a:solidFill>
                  <a:schemeClr val="lt1"/>
                </a:solidFill>
              </a:defRPr>
            </a:lvl4pPr>
            <a:lvl5pPr lvl="4" algn="r">
              <a:lnSpc>
                <a:spcPct val="100000"/>
              </a:lnSpc>
              <a:spcBef>
                <a:spcPts val="0"/>
              </a:spcBef>
              <a:spcAft>
                <a:spcPts val="0"/>
              </a:spcAft>
              <a:buClr>
                <a:schemeClr val="lt1"/>
              </a:buClr>
              <a:buSzPts val="2800"/>
              <a:buNone/>
              <a:defRPr>
                <a:solidFill>
                  <a:schemeClr val="lt1"/>
                </a:solidFill>
              </a:defRPr>
            </a:lvl5pPr>
            <a:lvl6pPr lvl="5" algn="r">
              <a:lnSpc>
                <a:spcPct val="100000"/>
              </a:lnSpc>
              <a:spcBef>
                <a:spcPts val="0"/>
              </a:spcBef>
              <a:spcAft>
                <a:spcPts val="0"/>
              </a:spcAft>
              <a:buClr>
                <a:schemeClr val="lt1"/>
              </a:buClr>
              <a:buSzPts val="2800"/>
              <a:buNone/>
              <a:defRPr>
                <a:solidFill>
                  <a:schemeClr val="lt1"/>
                </a:solidFill>
              </a:defRPr>
            </a:lvl6pPr>
            <a:lvl7pPr lvl="6" algn="r">
              <a:lnSpc>
                <a:spcPct val="100000"/>
              </a:lnSpc>
              <a:spcBef>
                <a:spcPts val="0"/>
              </a:spcBef>
              <a:spcAft>
                <a:spcPts val="0"/>
              </a:spcAft>
              <a:buClr>
                <a:schemeClr val="lt1"/>
              </a:buClr>
              <a:buSzPts val="2800"/>
              <a:buNone/>
              <a:defRPr>
                <a:solidFill>
                  <a:schemeClr val="lt1"/>
                </a:solidFill>
              </a:defRPr>
            </a:lvl7pPr>
            <a:lvl8pPr lvl="7" algn="r">
              <a:lnSpc>
                <a:spcPct val="100000"/>
              </a:lnSpc>
              <a:spcBef>
                <a:spcPts val="0"/>
              </a:spcBef>
              <a:spcAft>
                <a:spcPts val="0"/>
              </a:spcAft>
              <a:buClr>
                <a:schemeClr val="lt1"/>
              </a:buClr>
              <a:buSzPts val="2800"/>
              <a:buNone/>
              <a:defRPr>
                <a:solidFill>
                  <a:schemeClr val="lt1"/>
                </a:solidFill>
              </a:defRPr>
            </a:lvl8pPr>
            <a:lvl9pPr lvl="8" algn="r">
              <a:lnSpc>
                <a:spcPct val="100000"/>
              </a:lnSpc>
              <a:spcBef>
                <a:spcPts val="0"/>
              </a:spcBef>
              <a:spcAft>
                <a:spcPts val="0"/>
              </a:spcAft>
              <a:buClr>
                <a:schemeClr val="lt1"/>
              </a:buClr>
              <a:buSzPts val="2800"/>
              <a:buNone/>
              <a:defRPr>
                <a:solidFill>
                  <a:schemeClr val="lt1"/>
                </a:solidFill>
              </a:defRPr>
            </a:lvl9pPr>
          </a:lstStyle>
          <a:p/>
        </p:txBody>
      </p:sp>
      <p:grpSp>
        <p:nvGrpSpPr>
          <p:cNvPr id="332" name="Google Shape;332;p38"/>
          <p:cNvGrpSpPr/>
          <p:nvPr/>
        </p:nvGrpSpPr>
        <p:grpSpPr>
          <a:xfrm>
            <a:off x="155550" y="159125"/>
            <a:ext cx="8832900" cy="4825250"/>
            <a:chOff x="164875" y="162825"/>
            <a:chExt cx="8832900" cy="4825250"/>
          </a:xfrm>
        </p:grpSpPr>
        <p:sp>
          <p:nvSpPr>
            <p:cNvPr id="333" name="Google Shape;333;p38"/>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chemeClr val="lt1"/>
              </a:solidFill>
              <a:prstDash val="solid"/>
              <a:round/>
              <a:headEnd len="sm" w="sm" type="none"/>
              <a:tailEnd len="sm" w="sm" type="none"/>
            </a:ln>
          </p:spPr>
        </p:sp>
        <p:cxnSp>
          <p:nvCxnSpPr>
            <p:cNvPr id="334" name="Google Shape;334;p38"/>
            <p:cNvCxnSpPr/>
            <p:nvPr/>
          </p:nvCxnSpPr>
          <p:spPr>
            <a:xfrm>
              <a:off x="8978199" y="784475"/>
              <a:ext cx="0" cy="4091700"/>
            </a:xfrm>
            <a:prstGeom prst="straightConnector1">
              <a:avLst/>
            </a:prstGeom>
            <a:noFill/>
            <a:ln cap="flat" cmpd="sng" w="19050">
              <a:solidFill>
                <a:schemeClr val="lt1"/>
              </a:solidFill>
              <a:prstDash val="dot"/>
              <a:round/>
              <a:headEnd len="sm" w="sm" type="none"/>
              <a:tailEnd len="sm" w="sm" type="none"/>
            </a:ln>
          </p:spPr>
        </p:cxnSp>
        <p:cxnSp>
          <p:nvCxnSpPr>
            <p:cNvPr id="335" name="Google Shape;335;p38"/>
            <p:cNvCxnSpPr/>
            <p:nvPr/>
          </p:nvCxnSpPr>
          <p:spPr>
            <a:xfrm>
              <a:off x="164875" y="4988075"/>
              <a:ext cx="8832900" cy="0"/>
            </a:xfrm>
            <a:prstGeom prst="straightConnector1">
              <a:avLst/>
            </a:prstGeom>
            <a:noFill/>
            <a:ln cap="flat" cmpd="sng" w="19050">
              <a:solidFill>
                <a:schemeClr val="lt1"/>
              </a:solidFill>
              <a:prstDash val="solid"/>
              <a:round/>
              <a:headEnd len="sm" w="sm" type="none"/>
              <a:tailEnd len="sm" w="sm" type="none"/>
            </a:ln>
          </p:spPr>
        </p:cxnSp>
        <p:cxnSp>
          <p:nvCxnSpPr>
            <p:cNvPr id="336" name="Google Shape;336;p38"/>
            <p:cNvCxnSpPr/>
            <p:nvPr/>
          </p:nvCxnSpPr>
          <p:spPr>
            <a:xfrm>
              <a:off x="169011" y="784475"/>
              <a:ext cx="0" cy="4091700"/>
            </a:xfrm>
            <a:prstGeom prst="straightConnector1">
              <a:avLst/>
            </a:prstGeom>
            <a:noFill/>
            <a:ln cap="flat" cmpd="sng" w="19050">
              <a:solidFill>
                <a:schemeClr val="lt1"/>
              </a:solidFill>
              <a:prstDash val="dot"/>
              <a:round/>
              <a:headEnd len="sm" w="sm" type="none"/>
              <a:tailEnd len="sm" w="sm" type="none"/>
            </a:ln>
          </p:spPr>
        </p:cxn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0">
    <p:bg>
      <p:bgPr>
        <a:solidFill>
          <a:schemeClr val="dk1"/>
        </a:solidFill>
      </p:bgPr>
    </p:bg>
    <p:spTree>
      <p:nvGrpSpPr>
        <p:cNvPr id="337" name="Shape 337"/>
        <p:cNvGrpSpPr/>
        <p:nvPr/>
      </p:nvGrpSpPr>
      <p:grpSpPr>
        <a:xfrm>
          <a:off x="0" y="0"/>
          <a:ext cx="0" cy="0"/>
          <a:chOff x="0" y="0"/>
          <a:chExt cx="0" cy="0"/>
        </a:xfrm>
      </p:grpSpPr>
      <p:sp>
        <p:nvSpPr>
          <p:cNvPr id="338" name="Google Shape;338;p39"/>
          <p:cNvSpPr txBox="1"/>
          <p:nvPr>
            <p:ph type="title"/>
          </p:nvPr>
        </p:nvSpPr>
        <p:spPr>
          <a:xfrm>
            <a:off x="2049000" y="596425"/>
            <a:ext cx="5046000" cy="101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ctr">
              <a:lnSpc>
                <a:spcPct val="100000"/>
              </a:lnSpc>
              <a:spcBef>
                <a:spcPts val="0"/>
              </a:spcBef>
              <a:spcAft>
                <a:spcPts val="0"/>
              </a:spcAft>
              <a:buClr>
                <a:schemeClr val="lt1"/>
              </a:buClr>
              <a:buSzPts val="2800"/>
              <a:buNone/>
              <a:defRPr>
                <a:solidFill>
                  <a:schemeClr val="lt1"/>
                </a:solidFill>
              </a:defRPr>
            </a:lvl2pPr>
            <a:lvl3pPr lvl="2" algn="ctr">
              <a:lnSpc>
                <a:spcPct val="100000"/>
              </a:lnSpc>
              <a:spcBef>
                <a:spcPts val="0"/>
              </a:spcBef>
              <a:spcAft>
                <a:spcPts val="0"/>
              </a:spcAft>
              <a:buClr>
                <a:schemeClr val="lt1"/>
              </a:buClr>
              <a:buSzPts val="2800"/>
              <a:buNone/>
              <a:defRPr>
                <a:solidFill>
                  <a:schemeClr val="lt1"/>
                </a:solidFill>
              </a:defRPr>
            </a:lvl3pPr>
            <a:lvl4pPr lvl="3" algn="ctr">
              <a:lnSpc>
                <a:spcPct val="100000"/>
              </a:lnSpc>
              <a:spcBef>
                <a:spcPts val="0"/>
              </a:spcBef>
              <a:spcAft>
                <a:spcPts val="0"/>
              </a:spcAft>
              <a:buClr>
                <a:schemeClr val="lt1"/>
              </a:buClr>
              <a:buSzPts val="2800"/>
              <a:buNone/>
              <a:defRPr>
                <a:solidFill>
                  <a:schemeClr val="lt1"/>
                </a:solidFill>
              </a:defRPr>
            </a:lvl4pPr>
            <a:lvl5pPr lvl="4" algn="ctr">
              <a:lnSpc>
                <a:spcPct val="100000"/>
              </a:lnSpc>
              <a:spcBef>
                <a:spcPts val="0"/>
              </a:spcBef>
              <a:spcAft>
                <a:spcPts val="0"/>
              </a:spcAft>
              <a:buClr>
                <a:schemeClr val="lt1"/>
              </a:buClr>
              <a:buSzPts val="2800"/>
              <a:buNone/>
              <a:defRPr>
                <a:solidFill>
                  <a:schemeClr val="lt1"/>
                </a:solidFill>
              </a:defRPr>
            </a:lvl5pPr>
            <a:lvl6pPr lvl="5" algn="ctr">
              <a:lnSpc>
                <a:spcPct val="100000"/>
              </a:lnSpc>
              <a:spcBef>
                <a:spcPts val="0"/>
              </a:spcBef>
              <a:spcAft>
                <a:spcPts val="0"/>
              </a:spcAft>
              <a:buClr>
                <a:schemeClr val="lt1"/>
              </a:buClr>
              <a:buSzPts val="2800"/>
              <a:buNone/>
              <a:defRPr>
                <a:solidFill>
                  <a:schemeClr val="lt1"/>
                </a:solidFill>
              </a:defRPr>
            </a:lvl6pPr>
            <a:lvl7pPr lvl="6" algn="ctr">
              <a:lnSpc>
                <a:spcPct val="100000"/>
              </a:lnSpc>
              <a:spcBef>
                <a:spcPts val="0"/>
              </a:spcBef>
              <a:spcAft>
                <a:spcPts val="0"/>
              </a:spcAft>
              <a:buClr>
                <a:schemeClr val="lt1"/>
              </a:buClr>
              <a:buSzPts val="2800"/>
              <a:buNone/>
              <a:defRPr>
                <a:solidFill>
                  <a:schemeClr val="lt1"/>
                </a:solidFill>
              </a:defRPr>
            </a:lvl7pPr>
            <a:lvl8pPr lvl="7" algn="ctr">
              <a:lnSpc>
                <a:spcPct val="100000"/>
              </a:lnSpc>
              <a:spcBef>
                <a:spcPts val="0"/>
              </a:spcBef>
              <a:spcAft>
                <a:spcPts val="0"/>
              </a:spcAft>
              <a:buClr>
                <a:schemeClr val="lt1"/>
              </a:buClr>
              <a:buSzPts val="2800"/>
              <a:buNone/>
              <a:defRPr>
                <a:solidFill>
                  <a:schemeClr val="lt1"/>
                </a:solidFill>
              </a:defRPr>
            </a:lvl8pPr>
            <a:lvl9pPr lvl="8" algn="ctr">
              <a:lnSpc>
                <a:spcPct val="100000"/>
              </a:lnSpc>
              <a:spcBef>
                <a:spcPts val="0"/>
              </a:spcBef>
              <a:spcAft>
                <a:spcPts val="0"/>
              </a:spcAft>
              <a:buClr>
                <a:schemeClr val="lt1"/>
              </a:buClr>
              <a:buSzPts val="2800"/>
              <a:buNone/>
              <a:defRPr>
                <a:solidFill>
                  <a:schemeClr val="lt1"/>
                </a:solidFill>
              </a:defRPr>
            </a:lvl9pPr>
          </a:lstStyle>
          <a:p/>
        </p:txBody>
      </p:sp>
      <p:grpSp>
        <p:nvGrpSpPr>
          <p:cNvPr id="339" name="Google Shape;339;p39"/>
          <p:cNvGrpSpPr/>
          <p:nvPr/>
        </p:nvGrpSpPr>
        <p:grpSpPr>
          <a:xfrm flipH="1" rot="10800000">
            <a:off x="155550" y="159125"/>
            <a:ext cx="8832900" cy="4825250"/>
            <a:chOff x="164875" y="162825"/>
            <a:chExt cx="8832900" cy="4825250"/>
          </a:xfrm>
        </p:grpSpPr>
        <p:sp>
          <p:nvSpPr>
            <p:cNvPr id="340" name="Google Shape;340;p39"/>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chemeClr val="lt1"/>
              </a:solidFill>
              <a:prstDash val="solid"/>
              <a:round/>
              <a:headEnd len="sm" w="sm" type="none"/>
              <a:tailEnd len="sm" w="sm" type="none"/>
            </a:ln>
          </p:spPr>
        </p:sp>
        <p:cxnSp>
          <p:nvCxnSpPr>
            <p:cNvPr id="341" name="Google Shape;341;p39"/>
            <p:cNvCxnSpPr/>
            <p:nvPr/>
          </p:nvCxnSpPr>
          <p:spPr>
            <a:xfrm>
              <a:off x="8978199" y="784475"/>
              <a:ext cx="0" cy="4091700"/>
            </a:xfrm>
            <a:prstGeom prst="straightConnector1">
              <a:avLst/>
            </a:prstGeom>
            <a:noFill/>
            <a:ln cap="flat" cmpd="sng" w="19050">
              <a:solidFill>
                <a:schemeClr val="lt1"/>
              </a:solidFill>
              <a:prstDash val="dot"/>
              <a:round/>
              <a:headEnd len="sm" w="sm" type="none"/>
              <a:tailEnd len="sm" w="sm" type="none"/>
            </a:ln>
          </p:spPr>
        </p:cxnSp>
        <p:cxnSp>
          <p:nvCxnSpPr>
            <p:cNvPr id="342" name="Google Shape;342;p39"/>
            <p:cNvCxnSpPr/>
            <p:nvPr/>
          </p:nvCxnSpPr>
          <p:spPr>
            <a:xfrm>
              <a:off x="164875" y="4988075"/>
              <a:ext cx="8832900" cy="0"/>
            </a:xfrm>
            <a:prstGeom prst="straightConnector1">
              <a:avLst/>
            </a:prstGeom>
            <a:noFill/>
            <a:ln cap="flat" cmpd="sng" w="19050">
              <a:solidFill>
                <a:schemeClr val="lt1"/>
              </a:solidFill>
              <a:prstDash val="solid"/>
              <a:round/>
              <a:headEnd len="sm" w="sm" type="none"/>
              <a:tailEnd len="sm" w="sm" type="none"/>
            </a:ln>
          </p:spPr>
        </p:cxnSp>
        <p:cxnSp>
          <p:nvCxnSpPr>
            <p:cNvPr id="343" name="Google Shape;343;p39"/>
            <p:cNvCxnSpPr/>
            <p:nvPr/>
          </p:nvCxnSpPr>
          <p:spPr>
            <a:xfrm>
              <a:off x="169011" y="784475"/>
              <a:ext cx="0" cy="4091700"/>
            </a:xfrm>
            <a:prstGeom prst="straightConnector1">
              <a:avLst/>
            </a:prstGeom>
            <a:noFill/>
            <a:ln cap="flat" cmpd="sng" w="19050">
              <a:solidFill>
                <a:schemeClr val="lt1"/>
              </a:solidFill>
              <a:prstDash val="dot"/>
              <a:round/>
              <a:headEnd len="sm" w="sm" type="none"/>
              <a:tailEnd len="sm" w="sm"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1">
    <p:bg>
      <p:bgPr>
        <a:solidFill>
          <a:schemeClr val="lt1"/>
        </a:solidFill>
      </p:bgPr>
    </p:bg>
    <p:spTree>
      <p:nvGrpSpPr>
        <p:cNvPr id="344" name="Shape 344"/>
        <p:cNvGrpSpPr/>
        <p:nvPr/>
      </p:nvGrpSpPr>
      <p:grpSpPr>
        <a:xfrm>
          <a:off x="0" y="0"/>
          <a:ext cx="0" cy="0"/>
          <a:chOff x="0" y="0"/>
          <a:chExt cx="0" cy="0"/>
        </a:xfrm>
      </p:grpSpPr>
      <p:sp>
        <p:nvSpPr>
          <p:cNvPr id="345" name="Google Shape;345;p40"/>
          <p:cNvSpPr txBox="1"/>
          <p:nvPr>
            <p:ph type="title"/>
          </p:nvPr>
        </p:nvSpPr>
        <p:spPr>
          <a:xfrm>
            <a:off x="720000" y="550385"/>
            <a:ext cx="2906700" cy="194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a:solidFill>
                  <a:schemeClr val="dk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grpSp>
        <p:nvGrpSpPr>
          <p:cNvPr id="346" name="Google Shape;346;p40"/>
          <p:cNvGrpSpPr/>
          <p:nvPr/>
        </p:nvGrpSpPr>
        <p:grpSpPr>
          <a:xfrm>
            <a:off x="155550" y="159125"/>
            <a:ext cx="8832900" cy="4825250"/>
            <a:chOff x="164875" y="162825"/>
            <a:chExt cx="8832900" cy="4825250"/>
          </a:xfrm>
        </p:grpSpPr>
        <p:sp>
          <p:nvSpPr>
            <p:cNvPr id="347" name="Google Shape;347;p40"/>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chemeClr val="dk1"/>
              </a:solidFill>
              <a:prstDash val="solid"/>
              <a:round/>
              <a:headEnd len="sm" w="sm" type="none"/>
              <a:tailEnd len="sm" w="sm" type="none"/>
            </a:ln>
          </p:spPr>
        </p:sp>
        <p:cxnSp>
          <p:nvCxnSpPr>
            <p:cNvPr id="348" name="Google Shape;348;p40"/>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349" name="Google Shape;349;p40"/>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350" name="Google Shape;350;p40"/>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51" name="Shape 351"/>
        <p:cNvGrpSpPr/>
        <p:nvPr/>
      </p:nvGrpSpPr>
      <p:grpSpPr>
        <a:xfrm>
          <a:off x="0" y="0"/>
          <a:ext cx="0" cy="0"/>
          <a:chOff x="0" y="0"/>
          <a:chExt cx="0" cy="0"/>
        </a:xfrm>
      </p:grpSpPr>
      <p:grpSp>
        <p:nvGrpSpPr>
          <p:cNvPr id="352" name="Google Shape;352;p41"/>
          <p:cNvGrpSpPr/>
          <p:nvPr/>
        </p:nvGrpSpPr>
        <p:grpSpPr>
          <a:xfrm>
            <a:off x="155550" y="159125"/>
            <a:ext cx="8832900" cy="4825250"/>
            <a:chOff x="164875" y="162825"/>
            <a:chExt cx="8832900" cy="4825250"/>
          </a:xfrm>
        </p:grpSpPr>
        <p:sp>
          <p:nvSpPr>
            <p:cNvPr id="353" name="Google Shape;353;p41"/>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354" name="Google Shape;354;p41"/>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355" name="Google Shape;355;p41"/>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356" name="Google Shape;356;p41"/>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357" name="Google Shape;357;p41"/>
          <p:cNvSpPr txBox="1"/>
          <p:nvPr>
            <p:ph type="title"/>
          </p:nvPr>
        </p:nvSpPr>
        <p:spPr>
          <a:xfrm>
            <a:off x="1388100" y="1477499"/>
            <a:ext cx="6367800" cy="1710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8" name="Google Shape;358;p41"/>
          <p:cNvSpPr txBox="1"/>
          <p:nvPr>
            <p:ph idx="2" type="title"/>
          </p:nvPr>
        </p:nvSpPr>
        <p:spPr>
          <a:xfrm>
            <a:off x="719250" y="4097275"/>
            <a:ext cx="3390300" cy="3261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9" name="Google Shape;359;p41"/>
          <p:cNvSpPr txBox="1"/>
          <p:nvPr>
            <p:ph idx="3" type="title"/>
          </p:nvPr>
        </p:nvSpPr>
        <p:spPr>
          <a:xfrm>
            <a:off x="5033700" y="4097275"/>
            <a:ext cx="3390300" cy="3261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grpSp>
        <p:nvGrpSpPr>
          <p:cNvPr id="360" name="Google Shape;360;p41"/>
          <p:cNvGrpSpPr/>
          <p:nvPr/>
        </p:nvGrpSpPr>
        <p:grpSpPr>
          <a:xfrm>
            <a:off x="4320740" y="4008783"/>
            <a:ext cx="502941" cy="502932"/>
            <a:chOff x="5437325" y="2013125"/>
            <a:chExt cx="405075" cy="405100"/>
          </a:xfrm>
        </p:grpSpPr>
        <p:sp>
          <p:nvSpPr>
            <p:cNvPr id="361" name="Google Shape;361;p41"/>
            <p:cNvSpPr/>
            <p:nvPr/>
          </p:nvSpPr>
          <p:spPr>
            <a:xfrm>
              <a:off x="5728275" y="2038975"/>
              <a:ext cx="77550" cy="77550"/>
            </a:xfrm>
            <a:custGeom>
              <a:rect b="b" l="l" r="r" t="t"/>
              <a:pathLst>
                <a:path extrusionOk="0" h="3102" w="3102">
                  <a:moveTo>
                    <a:pt x="1544" y="524"/>
                  </a:moveTo>
                  <a:cubicBezTo>
                    <a:pt x="2121" y="524"/>
                    <a:pt x="2578" y="980"/>
                    <a:pt x="2578" y="1558"/>
                  </a:cubicBezTo>
                  <a:cubicBezTo>
                    <a:pt x="2578" y="2122"/>
                    <a:pt x="2121" y="2591"/>
                    <a:pt x="1544" y="2591"/>
                  </a:cubicBezTo>
                  <a:cubicBezTo>
                    <a:pt x="1061" y="2591"/>
                    <a:pt x="659" y="2256"/>
                    <a:pt x="537" y="1812"/>
                  </a:cubicBezTo>
                  <a:lnTo>
                    <a:pt x="1799" y="1812"/>
                  </a:lnTo>
                  <a:cubicBezTo>
                    <a:pt x="1947" y="1812"/>
                    <a:pt x="2067" y="1692"/>
                    <a:pt x="2067" y="1558"/>
                  </a:cubicBezTo>
                  <a:cubicBezTo>
                    <a:pt x="2067" y="1410"/>
                    <a:pt x="1947" y="1302"/>
                    <a:pt x="1799" y="1302"/>
                  </a:cubicBezTo>
                  <a:lnTo>
                    <a:pt x="537" y="1302"/>
                  </a:lnTo>
                  <a:cubicBezTo>
                    <a:pt x="659" y="846"/>
                    <a:pt x="1061" y="524"/>
                    <a:pt x="1544" y="524"/>
                  </a:cubicBezTo>
                  <a:close/>
                  <a:moveTo>
                    <a:pt x="1544" y="1"/>
                  </a:moveTo>
                  <a:cubicBezTo>
                    <a:pt x="685" y="1"/>
                    <a:pt x="0" y="699"/>
                    <a:pt x="0" y="1558"/>
                  </a:cubicBezTo>
                  <a:cubicBezTo>
                    <a:pt x="0" y="2417"/>
                    <a:pt x="685" y="3101"/>
                    <a:pt x="1544" y="3101"/>
                  </a:cubicBezTo>
                  <a:cubicBezTo>
                    <a:pt x="2404" y="3101"/>
                    <a:pt x="3102" y="2417"/>
                    <a:pt x="3102" y="1558"/>
                  </a:cubicBezTo>
                  <a:cubicBezTo>
                    <a:pt x="3102" y="699"/>
                    <a:pt x="2404" y="1"/>
                    <a:pt x="15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F1425"/>
                </a:solidFill>
                <a:latin typeface="Arial"/>
                <a:ea typeface="Arial"/>
                <a:cs typeface="Arial"/>
                <a:sym typeface="Arial"/>
              </a:endParaRPr>
            </a:p>
          </p:txBody>
        </p:sp>
        <p:sp>
          <p:nvSpPr>
            <p:cNvPr id="362" name="Google Shape;362;p41"/>
            <p:cNvSpPr/>
            <p:nvPr/>
          </p:nvSpPr>
          <p:spPr>
            <a:xfrm>
              <a:off x="5518525" y="2215825"/>
              <a:ext cx="145000" cy="86300"/>
            </a:xfrm>
            <a:custGeom>
              <a:rect b="b" l="l" r="r" t="t"/>
              <a:pathLst>
                <a:path extrusionOk="0" h="3452" w="5800">
                  <a:moveTo>
                    <a:pt x="1141" y="511"/>
                  </a:moveTo>
                  <a:lnTo>
                    <a:pt x="1141" y="1115"/>
                  </a:lnTo>
                  <a:cubicBezTo>
                    <a:pt x="1141" y="1262"/>
                    <a:pt x="1155" y="1411"/>
                    <a:pt x="1182" y="1545"/>
                  </a:cubicBezTo>
                  <a:cubicBezTo>
                    <a:pt x="806" y="1491"/>
                    <a:pt x="524" y="1169"/>
                    <a:pt x="524" y="779"/>
                  </a:cubicBezTo>
                  <a:cubicBezTo>
                    <a:pt x="524" y="686"/>
                    <a:pt x="538" y="591"/>
                    <a:pt x="565" y="511"/>
                  </a:cubicBezTo>
                  <a:close/>
                  <a:moveTo>
                    <a:pt x="5276" y="511"/>
                  </a:moveTo>
                  <a:lnTo>
                    <a:pt x="5276" y="1115"/>
                  </a:lnTo>
                  <a:cubicBezTo>
                    <a:pt x="5276" y="2122"/>
                    <a:pt x="4470" y="2927"/>
                    <a:pt x="3464" y="2927"/>
                  </a:cubicBezTo>
                  <a:cubicBezTo>
                    <a:pt x="2471" y="2927"/>
                    <a:pt x="1665" y="2122"/>
                    <a:pt x="1665" y="1115"/>
                  </a:cubicBezTo>
                  <a:lnTo>
                    <a:pt x="1665" y="511"/>
                  </a:lnTo>
                  <a:close/>
                  <a:moveTo>
                    <a:pt x="404" y="1"/>
                  </a:moveTo>
                  <a:cubicBezTo>
                    <a:pt x="309" y="1"/>
                    <a:pt x="216" y="41"/>
                    <a:pt x="175" y="122"/>
                  </a:cubicBezTo>
                  <a:cubicBezTo>
                    <a:pt x="55" y="323"/>
                    <a:pt x="1" y="551"/>
                    <a:pt x="1" y="779"/>
                  </a:cubicBezTo>
                  <a:cubicBezTo>
                    <a:pt x="1" y="1491"/>
                    <a:pt x="578" y="2068"/>
                    <a:pt x="1290" y="2068"/>
                  </a:cubicBezTo>
                  <a:lnTo>
                    <a:pt x="1343" y="2068"/>
                  </a:lnTo>
                  <a:cubicBezTo>
                    <a:pt x="1705" y="2873"/>
                    <a:pt x="2525" y="3451"/>
                    <a:pt x="3464" y="3451"/>
                  </a:cubicBezTo>
                  <a:cubicBezTo>
                    <a:pt x="4753" y="3451"/>
                    <a:pt x="5800" y="2404"/>
                    <a:pt x="5800" y="1115"/>
                  </a:cubicBezTo>
                  <a:lnTo>
                    <a:pt x="5800" y="256"/>
                  </a:lnTo>
                  <a:cubicBezTo>
                    <a:pt x="5800" y="108"/>
                    <a:pt x="5679" y="1"/>
                    <a:pt x="55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F1425"/>
                </a:solidFill>
                <a:latin typeface="Arial"/>
                <a:ea typeface="Arial"/>
                <a:cs typeface="Arial"/>
                <a:sym typeface="Arial"/>
              </a:endParaRPr>
            </a:p>
          </p:txBody>
        </p:sp>
        <p:sp>
          <p:nvSpPr>
            <p:cNvPr id="363" name="Google Shape;363;p41"/>
            <p:cNvSpPr/>
            <p:nvPr/>
          </p:nvSpPr>
          <p:spPr>
            <a:xfrm>
              <a:off x="5519200" y="2405450"/>
              <a:ext cx="47325" cy="12775"/>
            </a:xfrm>
            <a:custGeom>
              <a:rect b="b" l="l" r="r" t="t"/>
              <a:pathLst>
                <a:path extrusionOk="0" h="511" w="1893">
                  <a:moveTo>
                    <a:pt x="255" y="1"/>
                  </a:moveTo>
                  <a:cubicBezTo>
                    <a:pt x="108" y="1"/>
                    <a:pt x="1" y="108"/>
                    <a:pt x="1" y="255"/>
                  </a:cubicBezTo>
                  <a:cubicBezTo>
                    <a:pt x="1" y="403"/>
                    <a:pt x="108" y="511"/>
                    <a:pt x="255" y="511"/>
                  </a:cubicBezTo>
                  <a:lnTo>
                    <a:pt x="1638" y="511"/>
                  </a:lnTo>
                  <a:cubicBezTo>
                    <a:pt x="1773" y="511"/>
                    <a:pt x="1893" y="403"/>
                    <a:pt x="1893" y="255"/>
                  </a:cubicBezTo>
                  <a:cubicBezTo>
                    <a:pt x="1893" y="108"/>
                    <a:pt x="1773" y="1"/>
                    <a:pt x="16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F1425"/>
                </a:solidFill>
                <a:latin typeface="Arial"/>
                <a:ea typeface="Arial"/>
                <a:cs typeface="Arial"/>
                <a:sym typeface="Arial"/>
              </a:endParaRPr>
            </a:p>
          </p:txBody>
        </p:sp>
        <p:sp>
          <p:nvSpPr>
            <p:cNvPr id="364" name="Google Shape;364;p41"/>
            <p:cNvSpPr/>
            <p:nvPr/>
          </p:nvSpPr>
          <p:spPr>
            <a:xfrm>
              <a:off x="5781975" y="2405450"/>
              <a:ext cx="47350" cy="12775"/>
            </a:xfrm>
            <a:custGeom>
              <a:rect b="b" l="l" r="r" t="t"/>
              <a:pathLst>
                <a:path extrusionOk="0" h="511" w="1894">
                  <a:moveTo>
                    <a:pt x="256" y="1"/>
                  </a:moveTo>
                  <a:cubicBezTo>
                    <a:pt x="121" y="1"/>
                    <a:pt x="0" y="108"/>
                    <a:pt x="0" y="255"/>
                  </a:cubicBezTo>
                  <a:cubicBezTo>
                    <a:pt x="0" y="403"/>
                    <a:pt x="121" y="511"/>
                    <a:pt x="256" y="511"/>
                  </a:cubicBezTo>
                  <a:lnTo>
                    <a:pt x="1638" y="511"/>
                  </a:lnTo>
                  <a:cubicBezTo>
                    <a:pt x="1786" y="511"/>
                    <a:pt x="1893" y="403"/>
                    <a:pt x="1893" y="255"/>
                  </a:cubicBezTo>
                  <a:cubicBezTo>
                    <a:pt x="1893" y="108"/>
                    <a:pt x="1786" y="1"/>
                    <a:pt x="16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F1425"/>
                </a:solidFill>
                <a:latin typeface="Arial"/>
                <a:ea typeface="Arial"/>
                <a:cs typeface="Arial"/>
                <a:sym typeface="Arial"/>
              </a:endParaRPr>
            </a:p>
          </p:txBody>
        </p:sp>
        <p:sp>
          <p:nvSpPr>
            <p:cNvPr id="365" name="Google Shape;365;p41"/>
            <p:cNvSpPr/>
            <p:nvPr/>
          </p:nvSpPr>
          <p:spPr>
            <a:xfrm>
              <a:off x="5437325" y="2013125"/>
              <a:ext cx="405075" cy="379250"/>
            </a:xfrm>
            <a:custGeom>
              <a:rect b="b" l="l" r="r" t="t"/>
              <a:pathLst>
                <a:path extrusionOk="0" h="15170" w="16203">
                  <a:moveTo>
                    <a:pt x="8094" y="4135"/>
                  </a:moveTo>
                  <a:lnTo>
                    <a:pt x="8094" y="5438"/>
                  </a:lnTo>
                  <a:cubicBezTo>
                    <a:pt x="8094" y="5572"/>
                    <a:pt x="7987" y="5692"/>
                    <a:pt x="7840" y="5692"/>
                  </a:cubicBezTo>
                  <a:lnTo>
                    <a:pt x="5597" y="5692"/>
                  </a:lnTo>
                  <a:cubicBezTo>
                    <a:pt x="5450" y="5692"/>
                    <a:pt x="5343" y="5572"/>
                    <a:pt x="5343" y="5438"/>
                  </a:cubicBezTo>
                  <a:lnTo>
                    <a:pt x="5343" y="4135"/>
                  </a:lnTo>
                  <a:close/>
                  <a:moveTo>
                    <a:pt x="510" y="4941"/>
                  </a:moveTo>
                  <a:lnTo>
                    <a:pt x="3786" y="5155"/>
                  </a:lnTo>
                  <a:lnTo>
                    <a:pt x="3786" y="5706"/>
                  </a:lnTo>
                  <a:lnTo>
                    <a:pt x="510" y="5934"/>
                  </a:lnTo>
                  <a:lnTo>
                    <a:pt x="510" y="4941"/>
                  </a:lnTo>
                  <a:close/>
                  <a:moveTo>
                    <a:pt x="15679" y="525"/>
                  </a:moveTo>
                  <a:lnTo>
                    <a:pt x="15679" y="14659"/>
                  </a:lnTo>
                  <a:lnTo>
                    <a:pt x="3276" y="14659"/>
                  </a:lnTo>
                  <a:lnTo>
                    <a:pt x="3276" y="13358"/>
                  </a:lnTo>
                  <a:cubicBezTo>
                    <a:pt x="3276" y="12941"/>
                    <a:pt x="3625" y="12592"/>
                    <a:pt x="4040" y="12592"/>
                  </a:cubicBezTo>
                  <a:lnTo>
                    <a:pt x="10162" y="12592"/>
                  </a:lnTo>
                  <a:lnTo>
                    <a:pt x="10162" y="13881"/>
                  </a:lnTo>
                  <a:cubicBezTo>
                    <a:pt x="10162" y="14029"/>
                    <a:pt x="10283" y="14136"/>
                    <a:pt x="10430" y="14136"/>
                  </a:cubicBezTo>
                  <a:cubicBezTo>
                    <a:pt x="10564" y="14136"/>
                    <a:pt x="10686" y="14029"/>
                    <a:pt x="10686" y="13881"/>
                  </a:cubicBezTo>
                  <a:lnTo>
                    <a:pt x="10686" y="3881"/>
                  </a:lnTo>
                  <a:cubicBezTo>
                    <a:pt x="10686" y="3746"/>
                    <a:pt x="10564" y="3625"/>
                    <a:pt x="10430" y="3625"/>
                  </a:cubicBezTo>
                  <a:lnTo>
                    <a:pt x="4040" y="3625"/>
                  </a:lnTo>
                  <a:cubicBezTo>
                    <a:pt x="3625" y="3625"/>
                    <a:pt x="3276" y="3276"/>
                    <a:pt x="3276" y="2846"/>
                  </a:cubicBezTo>
                  <a:lnTo>
                    <a:pt x="3276" y="525"/>
                  </a:lnTo>
                  <a:close/>
                  <a:moveTo>
                    <a:pt x="3007" y="1"/>
                  </a:moveTo>
                  <a:cubicBezTo>
                    <a:pt x="2873" y="1"/>
                    <a:pt x="2752" y="122"/>
                    <a:pt x="2752" y="256"/>
                  </a:cubicBezTo>
                  <a:lnTo>
                    <a:pt x="2752" y="2846"/>
                  </a:lnTo>
                  <a:cubicBezTo>
                    <a:pt x="2752" y="3558"/>
                    <a:pt x="3329" y="4135"/>
                    <a:pt x="4040" y="4135"/>
                  </a:cubicBezTo>
                  <a:lnTo>
                    <a:pt x="4819" y="4135"/>
                  </a:lnTo>
                  <a:lnTo>
                    <a:pt x="4819" y="5169"/>
                  </a:lnTo>
                  <a:lnTo>
                    <a:pt x="4309" y="5169"/>
                  </a:lnTo>
                  <a:lnTo>
                    <a:pt x="4309" y="4914"/>
                  </a:lnTo>
                  <a:cubicBezTo>
                    <a:pt x="4309" y="4779"/>
                    <a:pt x="4201" y="4672"/>
                    <a:pt x="4067" y="4659"/>
                  </a:cubicBezTo>
                  <a:lnTo>
                    <a:pt x="269" y="4404"/>
                  </a:lnTo>
                  <a:cubicBezTo>
                    <a:pt x="258" y="4401"/>
                    <a:pt x="246" y="4400"/>
                    <a:pt x="235" y="4400"/>
                  </a:cubicBezTo>
                  <a:cubicBezTo>
                    <a:pt x="179" y="4400"/>
                    <a:pt x="126" y="4427"/>
                    <a:pt x="81" y="4471"/>
                  </a:cubicBezTo>
                  <a:cubicBezTo>
                    <a:pt x="27" y="4525"/>
                    <a:pt x="0" y="4592"/>
                    <a:pt x="0" y="4659"/>
                  </a:cubicBezTo>
                  <a:lnTo>
                    <a:pt x="0" y="6216"/>
                  </a:lnTo>
                  <a:cubicBezTo>
                    <a:pt x="0" y="6283"/>
                    <a:pt x="27" y="6351"/>
                    <a:pt x="81" y="6404"/>
                  </a:cubicBezTo>
                  <a:cubicBezTo>
                    <a:pt x="121" y="6444"/>
                    <a:pt x="188" y="6471"/>
                    <a:pt x="255" y="6471"/>
                  </a:cubicBezTo>
                  <a:lnTo>
                    <a:pt x="269" y="6471"/>
                  </a:lnTo>
                  <a:lnTo>
                    <a:pt x="4067" y="6202"/>
                  </a:lnTo>
                  <a:cubicBezTo>
                    <a:pt x="4201" y="6202"/>
                    <a:pt x="4309" y="6082"/>
                    <a:pt x="4309" y="5948"/>
                  </a:cubicBezTo>
                  <a:lnTo>
                    <a:pt x="4309" y="5692"/>
                  </a:lnTo>
                  <a:lnTo>
                    <a:pt x="4873" y="5692"/>
                  </a:lnTo>
                  <a:cubicBezTo>
                    <a:pt x="4967" y="5988"/>
                    <a:pt x="5262" y="6216"/>
                    <a:pt x="5597" y="6216"/>
                  </a:cubicBezTo>
                  <a:lnTo>
                    <a:pt x="6457" y="6216"/>
                  </a:lnTo>
                  <a:lnTo>
                    <a:pt x="6457" y="6646"/>
                  </a:lnTo>
                  <a:cubicBezTo>
                    <a:pt x="6457" y="6780"/>
                    <a:pt x="6578" y="6900"/>
                    <a:pt x="6712" y="6900"/>
                  </a:cubicBezTo>
                  <a:cubicBezTo>
                    <a:pt x="6859" y="6900"/>
                    <a:pt x="6981" y="6780"/>
                    <a:pt x="6981" y="6646"/>
                  </a:cubicBezTo>
                  <a:lnTo>
                    <a:pt x="6981" y="6216"/>
                  </a:lnTo>
                  <a:lnTo>
                    <a:pt x="7840" y="6216"/>
                  </a:lnTo>
                  <a:cubicBezTo>
                    <a:pt x="8269" y="6216"/>
                    <a:pt x="8618" y="5867"/>
                    <a:pt x="8618" y="5438"/>
                  </a:cubicBezTo>
                  <a:lnTo>
                    <a:pt x="8618" y="4135"/>
                  </a:lnTo>
                  <a:lnTo>
                    <a:pt x="10162" y="4135"/>
                  </a:lnTo>
                  <a:lnTo>
                    <a:pt x="10162" y="12069"/>
                  </a:lnTo>
                  <a:lnTo>
                    <a:pt x="4040" y="12069"/>
                  </a:lnTo>
                  <a:cubicBezTo>
                    <a:pt x="3329" y="12069"/>
                    <a:pt x="2752" y="12646"/>
                    <a:pt x="2752" y="13358"/>
                  </a:cubicBezTo>
                  <a:lnTo>
                    <a:pt x="2752" y="14915"/>
                  </a:lnTo>
                  <a:cubicBezTo>
                    <a:pt x="2752" y="15062"/>
                    <a:pt x="2873" y="15169"/>
                    <a:pt x="3007" y="15169"/>
                  </a:cubicBezTo>
                  <a:lnTo>
                    <a:pt x="15948" y="15169"/>
                  </a:lnTo>
                  <a:cubicBezTo>
                    <a:pt x="16082" y="15169"/>
                    <a:pt x="16202" y="15062"/>
                    <a:pt x="16202" y="14915"/>
                  </a:cubicBezTo>
                  <a:lnTo>
                    <a:pt x="16202" y="256"/>
                  </a:lnTo>
                  <a:cubicBezTo>
                    <a:pt x="16202" y="122"/>
                    <a:pt x="16082" y="1"/>
                    <a:pt x="159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F1425"/>
                </a:solidFill>
                <a:latin typeface="Arial"/>
                <a:ea typeface="Arial"/>
                <a:cs typeface="Arial"/>
                <a:sym typeface="Arial"/>
              </a:endParaRPr>
            </a:p>
          </p:txBody>
        </p:sp>
        <p:sp>
          <p:nvSpPr>
            <p:cNvPr id="366" name="Google Shape;366;p41"/>
            <p:cNvSpPr/>
            <p:nvPr/>
          </p:nvSpPr>
          <p:spPr>
            <a:xfrm>
              <a:off x="5734650" y="2314850"/>
              <a:ext cx="12775" cy="13100"/>
            </a:xfrm>
            <a:custGeom>
              <a:rect b="b" l="l" r="r" t="t"/>
              <a:pathLst>
                <a:path extrusionOk="0" h="524" w="511">
                  <a:moveTo>
                    <a:pt x="255" y="0"/>
                  </a:moveTo>
                  <a:cubicBezTo>
                    <a:pt x="108" y="0"/>
                    <a:pt x="1" y="120"/>
                    <a:pt x="1" y="255"/>
                  </a:cubicBezTo>
                  <a:cubicBezTo>
                    <a:pt x="1" y="403"/>
                    <a:pt x="108" y="523"/>
                    <a:pt x="255" y="523"/>
                  </a:cubicBezTo>
                  <a:cubicBezTo>
                    <a:pt x="404" y="523"/>
                    <a:pt x="511" y="403"/>
                    <a:pt x="511" y="255"/>
                  </a:cubicBezTo>
                  <a:cubicBezTo>
                    <a:pt x="511" y="120"/>
                    <a:pt x="404"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F1425"/>
                </a:solidFill>
                <a:latin typeface="Arial"/>
                <a:ea typeface="Arial"/>
                <a:cs typeface="Arial"/>
                <a:sym typeface="Arial"/>
              </a:endParaRPr>
            </a:p>
          </p:txBody>
        </p:sp>
        <p:sp>
          <p:nvSpPr>
            <p:cNvPr id="367" name="Google Shape;367;p41"/>
            <p:cNvSpPr/>
            <p:nvPr/>
          </p:nvSpPr>
          <p:spPr>
            <a:xfrm>
              <a:off x="5734650" y="2276225"/>
              <a:ext cx="12775" cy="12775"/>
            </a:xfrm>
            <a:custGeom>
              <a:rect b="b" l="l" r="r" t="t"/>
              <a:pathLst>
                <a:path extrusionOk="0" h="511" w="511">
                  <a:moveTo>
                    <a:pt x="255" y="1"/>
                  </a:moveTo>
                  <a:cubicBezTo>
                    <a:pt x="108" y="1"/>
                    <a:pt x="1" y="108"/>
                    <a:pt x="1" y="256"/>
                  </a:cubicBezTo>
                  <a:cubicBezTo>
                    <a:pt x="1" y="391"/>
                    <a:pt x="108" y="511"/>
                    <a:pt x="255" y="511"/>
                  </a:cubicBezTo>
                  <a:cubicBezTo>
                    <a:pt x="404" y="511"/>
                    <a:pt x="511" y="391"/>
                    <a:pt x="511" y="256"/>
                  </a:cubicBezTo>
                  <a:cubicBezTo>
                    <a:pt x="511" y="108"/>
                    <a:pt x="404"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F1425"/>
                </a:solidFill>
                <a:latin typeface="Arial"/>
                <a:ea typeface="Arial"/>
                <a:cs typeface="Arial"/>
                <a:sym typeface="Arial"/>
              </a:endParaRPr>
            </a:p>
          </p:txBody>
        </p:sp>
        <p:sp>
          <p:nvSpPr>
            <p:cNvPr id="368" name="Google Shape;368;p41"/>
            <p:cNvSpPr/>
            <p:nvPr/>
          </p:nvSpPr>
          <p:spPr>
            <a:xfrm>
              <a:off x="5734650" y="2237300"/>
              <a:ext cx="12775" cy="13125"/>
            </a:xfrm>
            <a:custGeom>
              <a:rect b="b" l="l" r="r" t="t"/>
              <a:pathLst>
                <a:path extrusionOk="0" h="525" w="511">
                  <a:moveTo>
                    <a:pt x="255" y="1"/>
                  </a:moveTo>
                  <a:cubicBezTo>
                    <a:pt x="108" y="1"/>
                    <a:pt x="1" y="122"/>
                    <a:pt x="1" y="256"/>
                  </a:cubicBezTo>
                  <a:cubicBezTo>
                    <a:pt x="1" y="403"/>
                    <a:pt x="108" y="525"/>
                    <a:pt x="255" y="525"/>
                  </a:cubicBezTo>
                  <a:cubicBezTo>
                    <a:pt x="404" y="525"/>
                    <a:pt x="511" y="403"/>
                    <a:pt x="511" y="256"/>
                  </a:cubicBezTo>
                  <a:cubicBezTo>
                    <a:pt x="511" y="122"/>
                    <a:pt x="404"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F1425"/>
                </a:solidFill>
                <a:latin typeface="Arial"/>
                <a:ea typeface="Arial"/>
                <a:cs typeface="Arial"/>
                <a:sym typeface="Arial"/>
              </a:endParaRPr>
            </a:p>
          </p:txBody>
        </p:sp>
      </p:grpSp>
      <p:cxnSp>
        <p:nvCxnSpPr>
          <p:cNvPr id="369" name="Google Shape;369;p41"/>
          <p:cNvCxnSpPr/>
          <p:nvPr/>
        </p:nvCxnSpPr>
        <p:spPr>
          <a:xfrm>
            <a:off x="719100" y="4008875"/>
            <a:ext cx="3390300" cy="0"/>
          </a:xfrm>
          <a:prstGeom prst="straightConnector1">
            <a:avLst/>
          </a:prstGeom>
          <a:noFill/>
          <a:ln cap="flat" cmpd="sng" w="19050">
            <a:solidFill>
              <a:schemeClr val="dk1"/>
            </a:solidFill>
            <a:prstDash val="solid"/>
            <a:round/>
            <a:headEnd len="sm" w="sm" type="none"/>
            <a:tailEnd len="sm" w="sm" type="none"/>
          </a:ln>
        </p:spPr>
      </p:cxnSp>
      <p:cxnSp>
        <p:nvCxnSpPr>
          <p:cNvPr id="370" name="Google Shape;370;p41"/>
          <p:cNvCxnSpPr/>
          <p:nvPr/>
        </p:nvCxnSpPr>
        <p:spPr>
          <a:xfrm>
            <a:off x="5034584" y="4008875"/>
            <a:ext cx="3390300" cy="0"/>
          </a:xfrm>
          <a:prstGeom prst="straightConnector1">
            <a:avLst/>
          </a:prstGeom>
          <a:noFill/>
          <a:ln cap="flat" cmpd="sng" w="19050">
            <a:solidFill>
              <a:schemeClr val="dk1"/>
            </a:solidFill>
            <a:prstDash val="solid"/>
            <a:round/>
            <a:headEnd len="sm" w="sm" type="none"/>
            <a:tailEnd len="sm" w="sm" type="none"/>
          </a:ln>
        </p:spPr>
      </p:cxnSp>
      <p:cxnSp>
        <p:nvCxnSpPr>
          <p:cNvPr id="371" name="Google Shape;371;p41"/>
          <p:cNvCxnSpPr/>
          <p:nvPr/>
        </p:nvCxnSpPr>
        <p:spPr>
          <a:xfrm>
            <a:off x="719100" y="4511825"/>
            <a:ext cx="3390300" cy="0"/>
          </a:xfrm>
          <a:prstGeom prst="straightConnector1">
            <a:avLst/>
          </a:prstGeom>
          <a:noFill/>
          <a:ln cap="flat" cmpd="sng" w="19050">
            <a:solidFill>
              <a:schemeClr val="dk1"/>
            </a:solidFill>
            <a:prstDash val="solid"/>
            <a:round/>
            <a:headEnd len="sm" w="sm" type="none"/>
            <a:tailEnd len="sm" w="sm" type="none"/>
          </a:ln>
        </p:spPr>
      </p:cxnSp>
      <p:cxnSp>
        <p:nvCxnSpPr>
          <p:cNvPr id="372" name="Google Shape;372;p41"/>
          <p:cNvCxnSpPr/>
          <p:nvPr/>
        </p:nvCxnSpPr>
        <p:spPr>
          <a:xfrm>
            <a:off x="5034584" y="4511825"/>
            <a:ext cx="3390300" cy="0"/>
          </a:xfrm>
          <a:prstGeom prst="straightConnector1">
            <a:avLst/>
          </a:prstGeom>
          <a:noFill/>
          <a:ln cap="flat" cmpd="sng" w="19050">
            <a:solidFill>
              <a:schemeClr val="dk1"/>
            </a:solidFill>
            <a:prstDash val="solid"/>
            <a:round/>
            <a:headEnd len="sm" w="sm" type="none"/>
            <a:tailEnd len="sm" w="sm" type="none"/>
          </a:ln>
        </p:spPr>
      </p:cxnSp>
      <p:cxnSp>
        <p:nvCxnSpPr>
          <p:cNvPr id="373" name="Google Shape;373;p41"/>
          <p:cNvCxnSpPr/>
          <p:nvPr/>
        </p:nvCxnSpPr>
        <p:spPr>
          <a:xfrm>
            <a:off x="723700" y="3920475"/>
            <a:ext cx="7701300" cy="0"/>
          </a:xfrm>
          <a:prstGeom prst="straightConnector1">
            <a:avLst/>
          </a:prstGeom>
          <a:noFill/>
          <a:ln cap="flat" cmpd="sng" w="19050">
            <a:solidFill>
              <a:schemeClr val="dk1"/>
            </a:solidFill>
            <a:prstDash val="dot"/>
            <a:round/>
            <a:headEnd len="sm" w="sm" type="none"/>
            <a:tailEnd len="sm" w="sm" type="none"/>
          </a:ln>
        </p:spPr>
      </p:cxnSp>
      <p:cxnSp>
        <p:nvCxnSpPr>
          <p:cNvPr id="374" name="Google Shape;374;p41"/>
          <p:cNvCxnSpPr/>
          <p:nvPr/>
        </p:nvCxnSpPr>
        <p:spPr>
          <a:xfrm>
            <a:off x="730675" y="4603500"/>
            <a:ext cx="7694100" cy="0"/>
          </a:xfrm>
          <a:prstGeom prst="straightConnector1">
            <a:avLst/>
          </a:prstGeom>
          <a:noFill/>
          <a:ln cap="flat" cmpd="sng" w="19050">
            <a:solidFill>
              <a:schemeClr val="dk1"/>
            </a:solidFill>
            <a:prstDash val="dot"/>
            <a:round/>
            <a:headEnd len="sm" w="sm" type="none"/>
            <a:tailEnd len="sm" w="sm" type="none"/>
          </a:ln>
        </p:spPr>
      </p:cxnSp>
      <p:cxnSp>
        <p:nvCxnSpPr>
          <p:cNvPr id="375" name="Google Shape;375;p41"/>
          <p:cNvCxnSpPr/>
          <p:nvPr/>
        </p:nvCxnSpPr>
        <p:spPr>
          <a:xfrm>
            <a:off x="723700" y="659150"/>
            <a:ext cx="7701300" cy="0"/>
          </a:xfrm>
          <a:prstGeom prst="straightConnector1">
            <a:avLst/>
          </a:prstGeom>
          <a:noFill/>
          <a:ln cap="flat" cmpd="sng" w="19050">
            <a:solidFill>
              <a:schemeClr val="dk1"/>
            </a:solidFill>
            <a:prstDash val="dot"/>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76" name="Shape 376"/>
        <p:cNvGrpSpPr/>
        <p:nvPr/>
      </p:nvGrpSpPr>
      <p:grpSpPr>
        <a:xfrm>
          <a:off x="0" y="0"/>
          <a:ext cx="0" cy="0"/>
          <a:chOff x="0" y="0"/>
          <a:chExt cx="0" cy="0"/>
        </a:xfrm>
      </p:grpSpPr>
      <p:grpSp>
        <p:nvGrpSpPr>
          <p:cNvPr id="377" name="Google Shape;377;p42"/>
          <p:cNvGrpSpPr/>
          <p:nvPr/>
        </p:nvGrpSpPr>
        <p:grpSpPr>
          <a:xfrm flipH="1" rot="10800000">
            <a:off x="155550" y="159125"/>
            <a:ext cx="8832900" cy="4825250"/>
            <a:chOff x="164875" y="162825"/>
            <a:chExt cx="8832900" cy="4825250"/>
          </a:xfrm>
        </p:grpSpPr>
        <p:sp>
          <p:nvSpPr>
            <p:cNvPr id="378" name="Google Shape;378;p42"/>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379" name="Google Shape;379;p42"/>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380" name="Google Shape;380;p42"/>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381" name="Google Shape;381;p42"/>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382" name="Google Shape;382;p42"/>
          <p:cNvSpPr txBox="1"/>
          <p:nvPr>
            <p:ph type="title"/>
          </p:nvPr>
        </p:nvSpPr>
        <p:spPr>
          <a:xfrm>
            <a:off x="577950" y="1320750"/>
            <a:ext cx="7988100" cy="9618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1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383" name="Shape 383"/>
        <p:cNvGrpSpPr/>
        <p:nvPr/>
      </p:nvGrpSpPr>
      <p:grpSpPr>
        <a:xfrm>
          <a:off x="0" y="0"/>
          <a:ext cx="0" cy="0"/>
          <a:chOff x="0" y="0"/>
          <a:chExt cx="0" cy="0"/>
        </a:xfrm>
      </p:grpSpPr>
      <p:grpSp>
        <p:nvGrpSpPr>
          <p:cNvPr id="384" name="Google Shape;384;p43"/>
          <p:cNvGrpSpPr/>
          <p:nvPr/>
        </p:nvGrpSpPr>
        <p:grpSpPr>
          <a:xfrm flipH="1" rot="10800000">
            <a:off x="155550" y="159125"/>
            <a:ext cx="8832900" cy="4825250"/>
            <a:chOff x="164875" y="162825"/>
            <a:chExt cx="8832900" cy="4825250"/>
          </a:xfrm>
        </p:grpSpPr>
        <p:sp>
          <p:nvSpPr>
            <p:cNvPr id="385" name="Google Shape;385;p43"/>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386" name="Google Shape;386;p43"/>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387" name="Google Shape;387;p43"/>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388" name="Google Shape;388;p43"/>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389" name="Google Shape;389;p43"/>
          <p:cNvSpPr txBox="1"/>
          <p:nvPr>
            <p:ph type="title"/>
          </p:nvPr>
        </p:nvSpPr>
        <p:spPr>
          <a:xfrm>
            <a:off x="720000" y="1654350"/>
            <a:ext cx="3927300" cy="1774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6">
    <p:spTree>
      <p:nvGrpSpPr>
        <p:cNvPr id="390" name="Shape 390"/>
        <p:cNvGrpSpPr/>
        <p:nvPr/>
      </p:nvGrpSpPr>
      <p:grpSpPr>
        <a:xfrm>
          <a:off x="0" y="0"/>
          <a:ext cx="0" cy="0"/>
          <a:chOff x="0" y="0"/>
          <a:chExt cx="0" cy="0"/>
        </a:xfrm>
      </p:grpSpPr>
      <p:grpSp>
        <p:nvGrpSpPr>
          <p:cNvPr id="391" name="Google Shape;391;p44"/>
          <p:cNvGrpSpPr/>
          <p:nvPr/>
        </p:nvGrpSpPr>
        <p:grpSpPr>
          <a:xfrm>
            <a:off x="155550" y="159125"/>
            <a:ext cx="8832900" cy="4825250"/>
            <a:chOff x="164875" y="162825"/>
            <a:chExt cx="8832900" cy="4825250"/>
          </a:xfrm>
        </p:grpSpPr>
        <p:sp>
          <p:nvSpPr>
            <p:cNvPr id="392" name="Google Shape;392;p44"/>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393" name="Google Shape;393;p44"/>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394" name="Google Shape;394;p44"/>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395" name="Google Shape;395;p44"/>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396" name="Google Shape;396;p44"/>
          <p:cNvSpPr txBox="1"/>
          <p:nvPr>
            <p:ph type="title"/>
          </p:nvPr>
        </p:nvSpPr>
        <p:spPr>
          <a:xfrm>
            <a:off x="826366" y="1921050"/>
            <a:ext cx="4387200" cy="6273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4200"/>
              <a:buNone/>
              <a:defRPr sz="4000"/>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397" name="Google Shape;397;p44"/>
          <p:cNvSpPr txBox="1"/>
          <p:nvPr>
            <p:ph idx="1" type="subTitle"/>
          </p:nvPr>
        </p:nvSpPr>
        <p:spPr>
          <a:xfrm>
            <a:off x="720000" y="2664177"/>
            <a:ext cx="4599900" cy="44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398" name="Google Shape;398;p44"/>
          <p:cNvSpPr txBox="1"/>
          <p:nvPr>
            <p:ph idx="2" type="title"/>
          </p:nvPr>
        </p:nvSpPr>
        <p:spPr>
          <a:xfrm>
            <a:off x="6136549" y="1872974"/>
            <a:ext cx="1605900" cy="133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80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ONLY_2">
    <p:bg>
      <p:bgPr>
        <a:solidFill>
          <a:schemeClr val="lt1"/>
        </a:solidFill>
      </p:bgPr>
    </p:bg>
    <p:spTree>
      <p:nvGrpSpPr>
        <p:cNvPr id="399" name="Shape 399"/>
        <p:cNvGrpSpPr/>
        <p:nvPr/>
      </p:nvGrpSpPr>
      <p:grpSpPr>
        <a:xfrm>
          <a:off x="0" y="0"/>
          <a:ext cx="0" cy="0"/>
          <a:chOff x="0" y="0"/>
          <a:chExt cx="0" cy="0"/>
        </a:xfrm>
      </p:grpSpPr>
      <p:grpSp>
        <p:nvGrpSpPr>
          <p:cNvPr id="400" name="Google Shape;400;p45"/>
          <p:cNvGrpSpPr/>
          <p:nvPr/>
        </p:nvGrpSpPr>
        <p:grpSpPr>
          <a:xfrm>
            <a:off x="155550" y="159125"/>
            <a:ext cx="8832900" cy="4825250"/>
            <a:chOff x="164875" y="162825"/>
            <a:chExt cx="8832900" cy="4825250"/>
          </a:xfrm>
        </p:grpSpPr>
        <p:sp>
          <p:nvSpPr>
            <p:cNvPr id="401" name="Google Shape;401;p45"/>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402" name="Google Shape;402;p45"/>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403" name="Google Shape;403;p45"/>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404" name="Google Shape;404;p45"/>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405" name="Google Shape;405;p45"/>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6" name="Google Shape;406;p45"/>
          <p:cNvSpPr txBox="1"/>
          <p:nvPr>
            <p:ph idx="2" type="title"/>
          </p:nvPr>
        </p:nvSpPr>
        <p:spPr>
          <a:xfrm>
            <a:off x="755600" y="1934080"/>
            <a:ext cx="2334600" cy="101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6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407" name="Google Shape;407;p45"/>
          <p:cNvSpPr txBox="1"/>
          <p:nvPr>
            <p:ph idx="1" type="subTitle"/>
          </p:nvPr>
        </p:nvSpPr>
        <p:spPr>
          <a:xfrm>
            <a:off x="755600" y="3757082"/>
            <a:ext cx="2334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8" name="Google Shape;408;p45"/>
          <p:cNvSpPr txBox="1"/>
          <p:nvPr>
            <p:ph idx="3" type="subTitle"/>
          </p:nvPr>
        </p:nvSpPr>
        <p:spPr>
          <a:xfrm>
            <a:off x="755600" y="3317499"/>
            <a:ext cx="2334600" cy="3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09" name="Google Shape;409;p45"/>
          <p:cNvSpPr txBox="1"/>
          <p:nvPr>
            <p:ph idx="4" type="title"/>
          </p:nvPr>
        </p:nvSpPr>
        <p:spPr>
          <a:xfrm>
            <a:off x="3409350" y="1934080"/>
            <a:ext cx="2334600" cy="101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6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410" name="Google Shape;410;p45"/>
          <p:cNvSpPr txBox="1"/>
          <p:nvPr>
            <p:ph idx="5" type="subTitle"/>
          </p:nvPr>
        </p:nvSpPr>
        <p:spPr>
          <a:xfrm>
            <a:off x="3409350" y="3757082"/>
            <a:ext cx="2334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1" name="Google Shape;411;p45"/>
          <p:cNvSpPr txBox="1"/>
          <p:nvPr>
            <p:ph idx="6" type="subTitle"/>
          </p:nvPr>
        </p:nvSpPr>
        <p:spPr>
          <a:xfrm>
            <a:off x="3409350" y="3317499"/>
            <a:ext cx="2334600" cy="3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12" name="Google Shape;412;p45"/>
          <p:cNvSpPr txBox="1"/>
          <p:nvPr>
            <p:ph idx="7" type="title"/>
          </p:nvPr>
        </p:nvSpPr>
        <p:spPr>
          <a:xfrm>
            <a:off x="6063125" y="1934080"/>
            <a:ext cx="2334600" cy="101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6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413" name="Google Shape;413;p45"/>
          <p:cNvSpPr txBox="1"/>
          <p:nvPr>
            <p:ph idx="8" type="subTitle"/>
          </p:nvPr>
        </p:nvSpPr>
        <p:spPr>
          <a:xfrm>
            <a:off x="6063125" y="3757082"/>
            <a:ext cx="2334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4" name="Google Shape;414;p45"/>
          <p:cNvSpPr txBox="1"/>
          <p:nvPr>
            <p:ph idx="9" type="subTitle"/>
          </p:nvPr>
        </p:nvSpPr>
        <p:spPr>
          <a:xfrm>
            <a:off x="6063125" y="3317499"/>
            <a:ext cx="2334600" cy="3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5">
    <p:spTree>
      <p:nvGrpSpPr>
        <p:cNvPr id="415" name="Shape 415"/>
        <p:cNvGrpSpPr/>
        <p:nvPr/>
      </p:nvGrpSpPr>
      <p:grpSpPr>
        <a:xfrm>
          <a:off x="0" y="0"/>
          <a:ext cx="0" cy="0"/>
          <a:chOff x="0" y="0"/>
          <a:chExt cx="0" cy="0"/>
        </a:xfrm>
      </p:grpSpPr>
      <p:grpSp>
        <p:nvGrpSpPr>
          <p:cNvPr id="416" name="Google Shape;416;p46"/>
          <p:cNvGrpSpPr/>
          <p:nvPr/>
        </p:nvGrpSpPr>
        <p:grpSpPr>
          <a:xfrm>
            <a:off x="155550" y="159125"/>
            <a:ext cx="8832900" cy="4825250"/>
            <a:chOff x="164875" y="162825"/>
            <a:chExt cx="8832900" cy="4825250"/>
          </a:xfrm>
        </p:grpSpPr>
        <p:sp>
          <p:nvSpPr>
            <p:cNvPr id="417" name="Google Shape;417;p46"/>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418" name="Google Shape;418;p46"/>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419" name="Google Shape;419;p46"/>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420" name="Google Shape;420;p46"/>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421" name="Google Shape;421;p46"/>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2" name="Google Shape;422;p46"/>
          <p:cNvSpPr txBox="1"/>
          <p:nvPr>
            <p:ph idx="2" type="title"/>
          </p:nvPr>
        </p:nvSpPr>
        <p:spPr>
          <a:xfrm>
            <a:off x="903650" y="1131391"/>
            <a:ext cx="23346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35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423" name="Google Shape;423;p46"/>
          <p:cNvSpPr txBox="1"/>
          <p:nvPr>
            <p:ph idx="1" type="subTitle"/>
          </p:nvPr>
        </p:nvSpPr>
        <p:spPr>
          <a:xfrm>
            <a:off x="903650" y="2088418"/>
            <a:ext cx="2334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4" name="Google Shape;424;p46"/>
          <p:cNvSpPr txBox="1"/>
          <p:nvPr>
            <p:ph idx="3" type="subTitle"/>
          </p:nvPr>
        </p:nvSpPr>
        <p:spPr>
          <a:xfrm>
            <a:off x="903650" y="1640113"/>
            <a:ext cx="2334600" cy="3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25" name="Google Shape;425;p46"/>
          <p:cNvSpPr txBox="1"/>
          <p:nvPr>
            <p:ph idx="4" type="title"/>
          </p:nvPr>
        </p:nvSpPr>
        <p:spPr>
          <a:xfrm>
            <a:off x="3557400" y="1131391"/>
            <a:ext cx="23346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35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426" name="Google Shape;426;p46"/>
          <p:cNvSpPr txBox="1"/>
          <p:nvPr>
            <p:ph idx="5" type="subTitle"/>
          </p:nvPr>
        </p:nvSpPr>
        <p:spPr>
          <a:xfrm>
            <a:off x="3557400" y="2088418"/>
            <a:ext cx="2334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7" name="Google Shape;427;p46"/>
          <p:cNvSpPr txBox="1"/>
          <p:nvPr>
            <p:ph idx="6" type="subTitle"/>
          </p:nvPr>
        </p:nvSpPr>
        <p:spPr>
          <a:xfrm>
            <a:off x="3557400" y="1640113"/>
            <a:ext cx="2334600" cy="3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28" name="Google Shape;428;p46"/>
          <p:cNvSpPr txBox="1"/>
          <p:nvPr>
            <p:ph idx="7" type="title"/>
          </p:nvPr>
        </p:nvSpPr>
        <p:spPr>
          <a:xfrm>
            <a:off x="903650" y="3043447"/>
            <a:ext cx="23346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35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429" name="Google Shape;429;p46"/>
          <p:cNvSpPr txBox="1"/>
          <p:nvPr>
            <p:ph idx="8" type="subTitle"/>
          </p:nvPr>
        </p:nvSpPr>
        <p:spPr>
          <a:xfrm>
            <a:off x="903650" y="4012188"/>
            <a:ext cx="2334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0" name="Google Shape;430;p46"/>
          <p:cNvSpPr txBox="1"/>
          <p:nvPr>
            <p:ph idx="9" type="subTitle"/>
          </p:nvPr>
        </p:nvSpPr>
        <p:spPr>
          <a:xfrm>
            <a:off x="903650" y="3556836"/>
            <a:ext cx="2334600" cy="3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31" name="Google Shape;431;p46"/>
          <p:cNvSpPr txBox="1"/>
          <p:nvPr>
            <p:ph idx="13" type="title"/>
          </p:nvPr>
        </p:nvSpPr>
        <p:spPr>
          <a:xfrm>
            <a:off x="3557400" y="3043447"/>
            <a:ext cx="23346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35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432" name="Google Shape;432;p46"/>
          <p:cNvSpPr txBox="1"/>
          <p:nvPr>
            <p:ph idx="14" type="subTitle"/>
          </p:nvPr>
        </p:nvSpPr>
        <p:spPr>
          <a:xfrm>
            <a:off x="3557400" y="4012188"/>
            <a:ext cx="2334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3" name="Google Shape;433;p46"/>
          <p:cNvSpPr txBox="1"/>
          <p:nvPr>
            <p:ph idx="15" type="subTitle"/>
          </p:nvPr>
        </p:nvSpPr>
        <p:spPr>
          <a:xfrm>
            <a:off x="3557400" y="3556836"/>
            <a:ext cx="2334600" cy="3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6">
    <p:spTree>
      <p:nvGrpSpPr>
        <p:cNvPr id="434" name="Shape 434"/>
        <p:cNvGrpSpPr/>
        <p:nvPr/>
      </p:nvGrpSpPr>
      <p:grpSpPr>
        <a:xfrm>
          <a:off x="0" y="0"/>
          <a:ext cx="0" cy="0"/>
          <a:chOff x="0" y="0"/>
          <a:chExt cx="0" cy="0"/>
        </a:xfrm>
      </p:grpSpPr>
      <p:grpSp>
        <p:nvGrpSpPr>
          <p:cNvPr id="435" name="Google Shape;435;p47"/>
          <p:cNvGrpSpPr/>
          <p:nvPr/>
        </p:nvGrpSpPr>
        <p:grpSpPr>
          <a:xfrm>
            <a:off x="155550" y="159125"/>
            <a:ext cx="8832900" cy="4825250"/>
            <a:chOff x="164875" y="162825"/>
            <a:chExt cx="8832900" cy="4825250"/>
          </a:xfrm>
        </p:grpSpPr>
        <p:sp>
          <p:nvSpPr>
            <p:cNvPr id="436" name="Google Shape;436;p47"/>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437" name="Google Shape;437;p47"/>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438" name="Google Shape;438;p47"/>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439" name="Google Shape;439;p47"/>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440" name="Google Shape;440;p47"/>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1" name="Google Shape;441;p47"/>
          <p:cNvSpPr txBox="1"/>
          <p:nvPr>
            <p:ph idx="2" type="title"/>
          </p:nvPr>
        </p:nvSpPr>
        <p:spPr>
          <a:xfrm>
            <a:off x="820525" y="1601152"/>
            <a:ext cx="23346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4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442" name="Google Shape;442;p47"/>
          <p:cNvSpPr txBox="1"/>
          <p:nvPr>
            <p:ph idx="1" type="subTitle"/>
          </p:nvPr>
        </p:nvSpPr>
        <p:spPr>
          <a:xfrm>
            <a:off x="820525" y="2620158"/>
            <a:ext cx="23346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3" name="Google Shape;443;p47"/>
          <p:cNvSpPr txBox="1"/>
          <p:nvPr>
            <p:ph idx="3" type="subTitle"/>
          </p:nvPr>
        </p:nvSpPr>
        <p:spPr>
          <a:xfrm>
            <a:off x="820525" y="2163465"/>
            <a:ext cx="2334600" cy="3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44" name="Google Shape;444;p47"/>
          <p:cNvSpPr txBox="1"/>
          <p:nvPr>
            <p:ph idx="4" type="title"/>
          </p:nvPr>
        </p:nvSpPr>
        <p:spPr>
          <a:xfrm>
            <a:off x="5988875" y="1601152"/>
            <a:ext cx="23346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6000"/>
              <a:buNone/>
              <a:defRPr sz="4000">
                <a:solidFill>
                  <a:schemeClr val="dk1"/>
                </a:solidFill>
              </a:defRPr>
            </a:lvl1pPr>
            <a:lvl2pPr lvl="1" algn="ctr">
              <a:lnSpc>
                <a:spcPct val="100000"/>
              </a:lnSpc>
              <a:spcBef>
                <a:spcPts val="0"/>
              </a:spcBef>
              <a:spcAft>
                <a:spcPts val="0"/>
              </a:spcAft>
              <a:buClr>
                <a:schemeClr val="dk1"/>
              </a:buClr>
              <a:buSzPts val="6000"/>
              <a:buNone/>
              <a:defRPr sz="6000">
                <a:solidFill>
                  <a:schemeClr val="dk1"/>
                </a:solidFill>
              </a:defRPr>
            </a:lvl2pPr>
            <a:lvl3pPr lvl="2" algn="ctr">
              <a:lnSpc>
                <a:spcPct val="100000"/>
              </a:lnSpc>
              <a:spcBef>
                <a:spcPts val="0"/>
              </a:spcBef>
              <a:spcAft>
                <a:spcPts val="0"/>
              </a:spcAft>
              <a:buClr>
                <a:schemeClr val="dk1"/>
              </a:buClr>
              <a:buSzPts val="6000"/>
              <a:buNone/>
              <a:defRPr sz="6000">
                <a:solidFill>
                  <a:schemeClr val="dk1"/>
                </a:solidFill>
              </a:defRPr>
            </a:lvl3pPr>
            <a:lvl4pPr lvl="3" algn="ctr">
              <a:lnSpc>
                <a:spcPct val="100000"/>
              </a:lnSpc>
              <a:spcBef>
                <a:spcPts val="0"/>
              </a:spcBef>
              <a:spcAft>
                <a:spcPts val="0"/>
              </a:spcAft>
              <a:buClr>
                <a:schemeClr val="dk1"/>
              </a:buClr>
              <a:buSzPts val="6000"/>
              <a:buNone/>
              <a:defRPr sz="6000">
                <a:solidFill>
                  <a:schemeClr val="dk1"/>
                </a:solidFill>
              </a:defRPr>
            </a:lvl4pPr>
            <a:lvl5pPr lvl="4" algn="ctr">
              <a:lnSpc>
                <a:spcPct val="100000"/>
              </a:lnSpc>
              <a:spcBef>
                <a:spcPts val="0"/>
              </a:spcBef>
              <a:spcAft>
                <a:spcPts val="0"/>
              </a:spcAft>
              <a:buClr>
                <a:schemeClr val="dk1"/>
              </a:buClr>
              <a:buSzPts val="6000"/>
              <a:buNone/>
              <a:defRPr sz="6000">
                <a:solidFill>
                  <a:schemeClr val="dk1"/>
                </a:solidFill>
              </a:defRPr>
            </a:lvl5pPr>
            <a:lvl6pPr lvl="5" algn="ctr">
              <a:lnSpc>
                <a:spcPct val="100000"/>
              </a:lnSpc>
              <a:spcBef>
                <a:spcPts val="0"/>
              </a:spcBef>
              <a:spcAft>
                <a:spcPts val="0"/>
              </a:spcAft>
              <a:buClr>
                <a:schemeClr val="dk1"/>
              </a:buClr>
              <a:buSzPts val="6000"/>
              <a:buNone/>
              <a:defRPr sz="6000">
                <a:solidFill>
                  <a:schemeClr val="dk1"/>
                </a:solidFill>
              </a:defRPr>
            </a:lvl6pPr>
            <a:lvl7pPr lvl="6" algn="ctr">
              <a:lnSpc>
                <a:spcPct val="100000"/>
              </a:lnSpc>
              <a:spcBef>
                <a:spcPts val="0"/>
              </a:spcBef>
              <a:spcAft>
                <a:spcPts val="0"/>
              </a:spcAft>
              <a:buClr>
                <a:schemeClr val="dk1"/>
              </a:buClr>
              <a:buSzPts val="6000"/>
              <a:buNone/>
              <a:defRPr sz="6000">
                <a:solidFill>
                  <a:schemeClr val="dk1"/>
                </a:solidFill>
              </a:defRPr>
            </a:lvl7pPr>
            <a:lvl8pPr lvl="7" algn="ctr">
              <a:lnSpc>
                <a:spcPct val="100000"/>
              </a:lnSpc>
              <a:spcBef>
                <a:spcPts val="0"/>
              </a:spcBef>
              <a:spcAft>
                <a:spcPts val="0"/>
              </a:spcAft>
              <a:buClr>
                <a:schemeClr val="dk1"/>
              </a:buClr>
              <a:buSzPts val="6000"/>
              <a:buNone/>
              <a:defRPr sz="6000">
                <a:solidFill>
                  <a:schemeClr val="dk1"/>
                </a:solidFill>
              </a:defRPr>
            </a:lvl8pPr>
            <a:lvl9pPr lvl="8" algn="ctr">
              <a:lnSpc>
                <a:spcPct val="100000"/>
              </a:lnSpc>
              <a:spcBef>
                <a:spcPts val="0"/>
              </a:spcBef>
              <a:spcAft>
                <a:spcPts val="0"/>
              </a:spcAft>
              <a:buClr>
                <a:schemeClr val="dk1"/>
              </a:buClr>
              <a:buSzPts val="6000"/>
              <a:buNone/>
              <a:defRPr sz="6000">
                <a:solidFill>
                  <a:schemeClr val="dk1"/>
                </a:solidFill>
              </a:defRPr>
            </a:lvl9pPr>
          </a:lstStyle>
          <a:p/>
        </p:txBody>
      </p:sp>
      <p:sp>
        <p:nvSpPr>
          <p:cNvPr id="445" name="Google Shape;445;p47"/>
          <p:cNvSpPr txBox="1"/>
          <p:nvPr>
            <p:ph idx="5" type="subTitle"/>
          </p:nvPr>
        </p:nvSpPr>
        <p:spPr>
          <a:xfrm>
            <a:off x="5988875" y="2620158"/>
            <a:ext cx="23346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6" name="Google Shape;446;p47"/>
          <p:cNvSpPr txBox="1"/>
          <p:nvPr>
            <p:ph idx="6" type="subTitle"/>
          </p:nvPr>
        </p:nvSpPr>
        <p:spPr>
          <a:xfrm>
            <a:off x="5988875" y="2163465"/>
            <a:ext cx="2334600" cy="3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7">
    <p:spTree>
      <p:nvGrpSpPr>
        <p:cNvPr id="447" name="Shape 447"/>
        <p:cNvGrpSpPr/>
        <p:nvPr/>
      </p:nvGrpSpPr>
      <p:grpSpPr>
        <a:xfrm>
          <a:off x="0" y="0"/>
          <a:ext cx="0" cy="0"/>
          <a:chOff x="0" y="0"/>
          <a:chExt cx="0" cy="0"/>
        </a:xfrm>
      </p:grpSpPr>
      <p:grpSp>
        <p:nvGrpSpPr>
          <p:cNvPr id="448" name="Google Shape;448;p48"/>
          <p:cNvGrpSpPr/>
          <p:nvPr/>
        </p:nvGrpSpPr>
        <p:grpSpPr>
          <a:xfrm flipH="1" rot="10800000">
            <a:off x="155550" y="159125"/>
            <a:ext cx="8832900" cy="4825250"/>
            <a:chOff x="164875" y="162825"/>
            <a:chExt cx="8832900" cy="4825250"/>
          </a:xfrm>
        </p:grpSpPr>
        <p:sp>
          <p:nvSpPr>
            <p:cNvPr id="449" name="Google Shape;449;p48"/>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450" name="Google Shape;450;p48"/>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451" name="Google Shape;451;p48"/>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452" name="Google Shape;452;p48"/>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453" name="Google Shape;453;p48"/>
          <p:cNvSpPr txBox="1"/>
          <p:nvPr>
            <p:ph type="title"/>
          </p:nvPr>
        </p:nvSpPr>
        <p:spPr>
          <a:xfrm>
            <a:off x="4647850" y="1751875"/>
            <a:ext cx="3485100" cy="56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4" name="Google Shape;454;p48"/>
          <p:cNvSpPr txBox="1"/>
          <p:nvPr>
            <p:ph idx="1" type="subTitle"/>
          </p:nvPr>
        </p:nvSpPr>
        <p:spPr>
          <a:xfrm>
            <a:off x="4647850" y="2380625"/>
            <a:ext cx="3485100" cy="101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10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8">
    <p:spTree>
      <p:nvGrpSpPr>
        <p:cNvPr id="455" name="Shape 455"/>
        <p:cNvGrpSpPr/>
        <p:nvPr/>
      </p:nvGrpSpPr>
      <p:grpSpPr>
        <a:xfrm>
          <a:off x="0" y="0"/>
          <a:ext cx="0" cy="0"/>
          <a:chOff x="0" y="0"/>
          <a:chExt cx="0" cy="0"/>
        </a:xfrm>
      </p:grpSpPr>
      <p:grpSp>
        <p:nvGrpSpPr>
          <p:cNvPr id="456" name="Google Shape;456;p49"/>
          <p:cNvGrpSpPr/>
          <p:nvPr/>
        </p:nvGrpSpPr>
        <p:grpSpPr>
          <a:xfrm>
            <a:off x="155550" y="159125"/>
            <a:ext cx="8832900" cy="4825250"/>
            <a:chOff x="164875" y="162825"/>
            <a:chExt cx="8832900" cy="4825250"/>
          </a:xfrm>
        </p:grpSpPr>
        <p:sp>
          <p:nvSpPr>
            <p:cNvPr id="457" name="Google Shape;457;p49"/>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458" name="Google Shape;458;p49"/>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459" name="Google Shape;459;p49"/>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460" name="Google Shape;460;p49"/>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461" name="Google Shape;461;p49"/>
          <p:cNvSpPr txBox="1"/>
          <p:nvPr>
            <p:ph type="title"/>
          </p:nvPr>
        </p:nvSpPr>
        <p:spPr>
          <a:xfrm>
            <a:off x="1086800" y="1751875"/>
            <a:ext cx="3552600" cy="561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462" name="Google Shape;462;p49"/>
          <p:cNvSpPr txBox="1"/>
          <p:nvPr>
            <p:ph idx="1" type="subTitle"/>
          </p:nvPr>
        </p:nvSpPr>
        <p:spPr>
          <a:xfrm>
            <a:off x="1107292" y="2380625"/>
            <a:ext cx="3501600" cy="1011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100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ONLY_1_1_3">
    <p:bg>
      <p:bgPr>
        <a:solidFill>
          <a:schemeClr val="lt1"/>
        </a:solidFill>
      </p:bgPr>
    </p:bg>
    <p:spTree>
      <p:nvGrpSpPr>
        <p:cNvPr id="463" name="Shape 463"/>
        <p:cNvGrpSpPr/>
        <p:nvPr/>
      </p:nvGrpSpPr>
      <p:grpSpPr>
        <a:xfrm>
          <a:off x="0" y="0"/>
          <a:ext cx="0" cy="0"/>
          <a:chOff x="0" y="0"/>
          <a:chExt cx="0" cy="0"/>
        </a:xfrm>
      </p:grpSpPr>
      <p:grpSp>
        <p:nvGrpSpPr>
          <p:cNvPr id="464" name="Google Shape;464;p50"/>
          <p:cNvGrpSpPr/>
          <p:nvPr/>
        </p:nvGrpSpPr>
        <p:grpSpPr>
          <a:xfrm>
            <a:off x="155550" y="159125"/>
            <a:ext cx="8832900" cy="4825250"/>
            <a:chOff x="164875" y="162825"/>
            <a:chExt cx="8832900" cy="4825250"/>
          </a:xfrm>
        </p:grpSpPr>
        <p:sp>
          <p:nvSpPr>
            <p:cNvPr id="465" name="Google Shape;465;p50"/>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466" name="Google Shape;466;p50"/>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467" name="Google Shape;467;p50"/>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468" name="Google Shape;468;p50"/>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469" name="Google Shape;469;p50"/>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0" name="Google Shape;470;p50"/>
          <p:cNvSpPr txBox="1"/>
          <p:nvPr>
            <p:ph idx="1" type="subTitle"/>
          </p:nvPr>
        </p:nvSpPr>
        <p:spPr>
          <a:xfrm>
            <a:off x="907350" y="31184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1" name="Google Shape;471;p50"/>
          <p:cNvSpPr txBox="1"/>
          <p:nvPr>
            <p:ph idx="2" type="subTitle"/>
          </p:nvPr>
        </p:nvSpPr>
        <p:spPr>
          <a:xfrm>
            <a:off x="720000" y="4209175"/>
            <a:ext cx="26184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16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72" name="Google Shape;472;p50"/>
          <p:cNvSpPr txBox="1"/>
          <p:nvPr>
            <p:ph idx="3" type="subTitle"/>
          </p:nvPr>
        </p:nvSpPr>
        <p:spPr>
          <a:xfrm>
            <a:off x="3448975" y="31184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3" name="Google Shape;473;p50"/>
          <p:cNvSpPr txBox="1"/>
          <p:nvPr>
            <p:ph idx="4" type="subTitle"/>
          </p:nvPr>
        </p:nvSpPr>
        <p:spPr>
          <a:xfrm>
            <a:off x="3261625" y="4209175"/>
            <a:ext cx="26184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16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74" name="Google Shape;474;p50"/>
          <p:cNvSpPr txBox="1"/>
          <p:nvPr>
            <p:ph idx="5" type="subTitle"/>
          </p:nvPr>
        </p:nvSpPr>
        <p:spPr>
          <a:xfrm>
            <a:off x="6009725" y="31184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5" name="Google Shape;475;p50"/>
          <p:cNvSpPr txBox="1"/>
          <p:nvPr>
            <p:ph idx="6" type="subTitle"/>
          </p:nvPr>
        </p:nvSpPr>
        <p:spPr>
          <a:xfrm>
            <a:off x="5805425" y="4209175"/>
            <a:ext cx="26184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16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76" name="Google Shape;476;p50"/>
          <p:cNvSpPr txBox="1"/>
          <p:nvPr>
            <p:ph idx="7" type="subTitle"/>
          </p:nvPr>
        </p:nvSpPr>
        <p:spPr>
          <a:xfrm>
            <a:off x="2745950" y="1867038"/>
            <a:ext cx="36522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Font typeface="Lexend Exa"/>
              <a:buNone/>
              <a:defRPr b="1" sz="2000">
                <a:solidFill>
                  <a:schemeClr val="lt1"/>
                </a:solidFill>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9">
    <p:spTree>
      <p:nvGrpSpPr>
        <p:cNvPr id="477" name="Shape 477"/>
        <p:cNvGrpSpPr/>
        <p:nvPr/>
      </p:nvGrpSpPr>
      <p:grpSpPr>
        <a:xfrm>
          <a:off x="0" y="0"/>
          <a:ext cx="0" cy="0"/>
          <a:chOff x="0" y="0"/>
          <a:chExt cx="0" cy="0"/>
        </a:xfrm>
      </p:grpSpPr>
      <p:grpSp>
        <p:nvGrpSpPr>
          <p:cNvPr id="478" name="Google Shape;478;p51"/>
          <p:cNvGrpSpPr/>
          <p:nvPr/>
        </p:nvGrpSpPr>
        <p:grpSpPr>
          <a:xfrm flipH="1" rot="10800000">
            <a:off x="155550" y="159125"/>
            <a:ext cx="8832900" cy="4825250"/>
            <a:chOff x="164875" y="162825"/>
            <a:chExt cx="8832900" cy="4825250"/>
          </a:xfrm>
        </p:grpSpPr>
        <p:sp>
          <p:nvSpPr>
            <p:cNvPr id="479" name="Google Shape;479;p51"/>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480" name="Google Shape;480;p51"/>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481" name="Google Shape;481;p51"/>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482" name="Google Shape;482;p51"/>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483" name="Google Shape;483;p51"/>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4" name="Google Shape;484;p51"/>
          <p:cNvSpPr txBox="1"/>
          <p:nvPr>
            <p:ph idx="1" type="subTitle"/>
          </p:nvPr>
        </p:nvSpPr>
        <p:spPr>
          <a:xfrm>
            <a:off x="2027175" y="3554452"/>
            <a:ext cx="22437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51"/>
          <p:cNvSpPr txBox="1"/>
          <p:nvPr>
            <p:ph idx="2" type="subTitle"/>
          </p:nvPr>
        </p:nvSpPr>
        <p:spPr>
          <a:xfrm>
            <a:off x="1999625" y="3142375"/>
            <a:ext cx="2271300" cy="40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86" name="Google Shape;486;p51"/>
          <p:cNvSpPr txBox="1"/>
          <p:nvPr>
            <p:ph idx="3" type="subTitle"/>
          </p:nvPr>
        </p:nvSpPr>
        <p:spPr>
          <a:xfrm>
            <a:off x="6020029" y="3554452"/>
            <a:ext cx="22437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7" name="Google Shape;487;p51"/>
          <p:cNvSpPr txBox="1"/>
          <p:nvPr>
            <p:ph idx="4" type="subTitle"/>
          </p:nvPr>
        </p:nvSpPr>
        <p:spPr>
          <a:xfrm>
            <a:off x="6020029" y="3142375"/>
            <a:ext cx="2243700" cy="40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88" name="Google Shape;488;p51"/>
          <p:cNvSpPr txBox="1"/>
          <p:nvPr>
            <p:ph idx="5" type="subTitle"/>
          </p:nvPr>
        </p:nvSpPr>
        <p:spPr>
          <a:xfrm>
            <a:off x="2013404" y="1824875"/>
            <a:ext cx="22437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51"/>
          <p:cNvSpPr txBox="1"/>
          <p:nvPr>
            <p:ph idx="6" type="subTitle"/>
          </p:nvPr>
        </p:nvSpPr>
        <p:spPr>
          <a:xfrm>
            <a:off x="2013404" y="1422150"/>
            <a:ext cx="2243700" cy="40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490" name="Google Shape;490;p51"/>
          <p:cNvSpPr txBox="1"/>
          <p:nvPr>
            <p:ph idx="7" type="subTitle"/>
          </p:nvPr>
        </p:nvSpPr>
        <p:spPr>
          <a:xfrm>
            <a:off x="6020029" y="1824875"/>
            <a:ext cx="22437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51"/>
          <p:cNvSpPr txBox="1"/>
          <p:nvPr>
            <p:ph idx="8" type="subTitle"/>
          </p:nvPr>
        </p:nvSpPr>
        <p:spPr>
          <a:xfrm>
            <a:off x="6020029" y="1422150"/>
            <a:ext cx="2243700" cy="40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7">
    <p:spTree>
      <p:nvGrpSpPr>
        <p:cNvPr id="492" name="Shape 492"/>
        <p:cNvGrpSpPr/>
        <p:nvPr/>
      </p:nvGrpSpPr>
      <p:grpSpPr>
        <a:xfrm>
          <a:off x="0" y="0"/>
          <a:ext cx="0" cy="0"/>
          <a:chOff x="0" y="0"/>
          <a:chExt cx="0" cy="0"/>
        </a:xfrm>
      </p:grpSpPr>
      <p:sp>
        <p:nvSpPr>
          <p:cNvPr id="493" name="Google Shape;493;p52"/>
          <p:cNvSpPr txBox="1"/>
          <p:nvPr>
            <p:ph type="title"/>
          </p:nvPr>
        </p:nvSpPr>
        <p:spPr>
          <a:xfrm>
            <a:off x="1962150" y="2639324"/>
            <a:ext cx="52197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494" name="Google Shape;494;p52"/>
          <p:cNvGrpSpPr/>
          <p:nvPr/>
        </p:nvGrpSpPr>
        <p:grpSpPr>
          <a:xfrm flipH="1" rot="10800000">
            <a:off x="155550" y="159125"/>
            <a:ext cx="8832900" cy="4825250"/>
            <a:chOff x="164875" y="162825"/>
            <a:chExt cx="8832900" cy="4825250"/>
          </a:xfrm>
        </p:grpSpPr>
        <p:sp>
          <p:nvSpPr>
            <p:cNvPr id="495" name="Google Shape;495;p52"/>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496" name="Google Shape;496;p52"/>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497" name="Google Shape;497;p52"/>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498" name="Google Shape;498;p52"/>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499" name="Google Shape;499;p52"/>
          <p:cNvSpPr txBox="1"/>
          <p:nvPr>
            <p:ph idx="2" type="title"/>
          </p:nvPr>
        </p:nvSpPr>
        <p:spPr>
          <a:xfrm>
            <a:off x="3769050" y="1335074"/>
            <a:ext cx="1605900" cy="133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8000">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00" name="Google Shape;500;p52"/>
          <p:cNvSpPr txBox="1"/>
          <p:nvPr>
            <p:ph idx="1" type="subTitle"/>
          </p:nvPr>
        </p:nvSpPr>
        <p:spPr>
          <a:xfrm>
            <a:off x="1962150" y="3374626"/>
            <a:ext cx="5219700" cy="43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1" name="Shape 501"/>
        <p:cNvGrpSpPr/>
        <p:nvPr/>
      </p:nvGrpSpPr>
      <p:grpSpPr>
        <a:xfrm>
          <a:off x="0" y="0"/>
          <a:ext cx="0" cy="0"/>
          <a:chOff x="0" y="0"/>
          <a:chExt cx="0" cy="0"/>
        </a:xfrm>
      </p:grpSpPr>
      <p:grpSp>
        <p:nvGrpSpPr>
          <p:cNvPr id="502" name="Google Shape;502;p53"/>
          <p:cNvGrpSpPr/>
          <p:nvPr/>
        </p:nvGrpSpPr>
        <p:grpSpPr>
          <a:xfrm>
            <a:off x="155550" y="159125"/>
            <a:ext cx="8832900" cy="4825250"/>
            <a:chOff x="164875" y="162825"/>
            <a:chExt cx="8832900" cy="4825250"/>
          </a:xfrm>
        </p:grpSpPr>
        <p:sp>
          <p:nvSpPr>
            <p:cNvPr id="503" name="Google Shape;503;p53"/>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04" name="Google Shape;504;p53"/>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05" name="Google Shape;505;p53"/>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06" name="Google Shape;506;p53"/>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507" name="Google Shape;507;p53"/>
          <p:cNvSpPr txBox="1"/>
          <p:nvPr>
            <p:ph hasCustomPrompt="1" type="title"/>
          </p:nvPr>
        </p:nvSpPr>
        <p:spPr>
          <a:xfrm>
            <a:off x="720000" y="463800"/>
            <a:ext cx="7704000" cy="133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8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8" name="Google Shape;508;p53"/>
          <p:cNvSpPr txBox="1"/>
          <p:nvPr>
            <p:ph idx="1" type="subTitle"/>
          </p:nvPr>
        </p:nvSpPr>
        <p:spPr>
          <a:xfrm>
            <a:off x="746650" y="1889150"/>
            <a:ext cx="7677300" cy="2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21">
    <p:spTree>
      <p:nvGrpSpPr>
        <p:cNvPr id="509" name="Shape 509"/>
        <p:cNvGrpSpPr/>
        <p:nvPr/>
      </p:nvGrpSpPr>
      <p:grpSpPr>
        <a:xfrm>
          <a:off x="0" y="0"/>
          <a:ext cx="0" cy="0"/>
          <a:chOff x="0" y="0"/>
          <a:chExt cx="0" cy="0"/>
        </a:xfrm>
      </p:grpSpPr>
      <p:grpSp>
        <p:nvGrpSpPr>
          <p:cNvPr id="510" name="Google Shape;510;p54"/>
          <p:cNvGrpSpPr/>
          <p:nvPr/>
        </p:nvGrpSpPr>
        <p:grpSpPr>
          <a:xfrm flipH="1" rot="10800000">
            <a:off x="155550" y="159125"/>
            <a:ext cx="8832900" cy="4825250"/>
            <a:chOff x="164875" y="162825"/>
            <a:chExt cx="8832900" cy="4825250"/>
          </a:xfrm>
        </p:grpSpPr>
        <p:sp>
          <p:nvSpPr>
            <p:cNvPr id="511" name="Google Shape;511;p54"/>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12" name="Google Shape;512;p54"/>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13" name="Google Shape;513;p54"/>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14" name="Google Shape;514;p54"/>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515" name="Google Shape;515;p54"/>
          <p:cNvSpPr txBox="1"/>
          <p:nvPr>
            <p:ph type="title"/>
          </p:nvPr>
        </p:nvSpPr>
        <p:spPr>
          <a:xfrm>
            <a:off x="957350" y="1666325"/>
            <a:ext cx="7229400" cy="13323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8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16" name="Google Shape;516;p54"/>
          <p:cNvSpPr txBox="1"/>
          <p:nvPr>
            <p:ph idx="1" type="subTitle"/>
          </p:nvPr>
        </p:nvSpPr>
        <p:spPr>
          <a:xfrm>
            <a:off x="746650" y="3244075"/>
            <a:ext cx="7677300" cy="2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22">
    <p:spTree>
      <p:nvGrpSpPr>
        <p:cNvPr id="517" name="Shape 517"/>
        <p:cNvGrpSpPr/>
        <p:nvPr/>
      </p:nvGrpSpPr>
      <p:grpSpPr>
        <a:xfrm>
          <a:off x="0" y="0"/>
          <a:ext cx="0" cy="0"/>
          <a:chOff x="0" y="0"/>
          <a:chExt cx="0" cy="0"/>
        </a:xfrm>
      </p:grpSpPr>
      <p:grpSp>
        <p:nvGrpSpPr>
          <p:cNvPr id="518" name="Google Shape;518;p55"/>
          <p:cNvGrpSpPr/>
          <p:nvPr/>
        </p:nvGrpSpPr>
        <p:grpSpPr>
          <a:xfrm flipH="1" rot="10800000">
            <a:off x="155550" y="159125"/>
            <a:ext cx="8832900" cy="4825250"/>
            <a:chOff x="164875" y="162825"/>
            <a:chExt cx="8832900" cy="4825250"/>
          </a:xfrm>
        </p:grpSpPr>
        <p:sp>
          <p:nvSpPr>
            <p:cNvPr id="519" name="Google Shape;519;p55"/>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20" name="Google Shape;520;p55"/>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21" name="Google Shape;521;p55"/>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22" name="Google Shape;522;p55"/>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523" name="Google Shape;523;p55"/>
          <p:cNvSpPr txBox="1"/>
          <p:nvPr>
            <p:ph type="title"/>
          </p:nvPr>
        </p:nvSpPr>
        <p:spPr>
          <a:xfrm>
            <a:off x="720000" y="1513925"/>
            <a:ext cx="4504500" cy="133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78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sp>
        <p:nvSpPr>
          <p:cNvPr id="524" name="Google Shape;524;p55"/>
          <p:cNvSpPr txBox="1"/>
          <p:nvPr>
            <p:ph idx="1" type="subTitle"/>
          </p:nvPr>
        </p:nvSpPr>
        <p:spPr>
          <a:xfrm>
            <a:off x="720000" y="3091675"/>
            <a:ext cx="4504500" cy="23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9">
    <p:spTree>
      <p:nvGrpSpPr>
        <p:cNvPr id="525" name="Shape 525"/>
        <p:cNvGrpSpPr/>
        <p:nvPr/>
      </p:nvGrpSpPr>
      <p:grpSpPr>
        <a:xfrm>
          <a:off x="0" y="0"/>
          <a:ext cx="0" cy="0"/>
          <a:chOff x="0" y="0"/>
          <a:chExt cx="0" cy="0"/>
        </a:xfrm>
      </p:grpSpPr>
      <p:grpSp>
        <p:nvGrpSpPr>
          <p:cNvPr id="526" name="Google Shape;526;p56"/>
          <p:cNvGrpSpPr/>
          <p:nvPr/>
        </p:nvGrpSpPr>
        <p:grpSpPr>
          <a:xfrm>
            <a:off x="155550" y="159125"/>
            <a:ext cx="8832900" cy="4825250"/>
            <a:chOff x="164875" y="162825"/>
            <a:chExt cx="8832900" cy="4825250"/>
          </a:xfrm>
        </p:grpSpPr>
        <p:sp>
          <p:nvSpPr>
            <p:cNvPr id="527" name="Google Shape;527;p56"/>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28" name="Google Shape;528;p56"/>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29" name="Google Shape;529;p56"/>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30" name="Google Shape;530;p56"/>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531" name="Google Shape;531;p56"/>
          <p:cNvSpPr txBox="1"/>
          <p:nvPr>
            <p:ph type="title"/>
          </p:nvPr>
        </p:nvSpPr>
        <p:spPr>
          <a:xfrm>
            <a:off x="805438" y="1098637"/>
            <a:ext cx="3495600" cy="18390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532" name="Google Shape;532;p56"/>
          <p:cNvSpPr txBox="1"/>
          <p:nvPr>
            <p:ph idx="1" type="subTitle"/>
          </p:nvPr>
        </p:nvSpPr>
        <p:spPr>
          <a:xfrm>
            <a:off x="805438" y="3033863"/>
            <a:ext cx="3495600" cy="1011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0">
    <p:spTree>
      <p:nvGrpSpPr>
        <p:cNvPr id="533" name="Shape 533"/>
        <p:cNvGrpSpPr/>
        <p:nvPr/>
      </p:nvGrpSpPr>
      <p:grpSpPr>
        <a:xfrm>
          <a:off x="0" y="0"/>
          <a:ext cx="0" cy="0"/>
          <a:chOff x="0" y="0"/>
          <a:chExt cx="0" cy="0"/>
        </a:xfrm>
      </p:grpSpPr>
      <p:grpSp>
        <p:nvGrpSpPr>
          <p:cNvPr id="534" name="Google Shape;534;p57"/>
          <p:cNvGrpSpPr/>
          <p:nvPr/>
        </p:nvGrpSpPr>
        <p:grpSpPr>
          <a:xfrm flipH="1" rot="10800000">
            <a:off x="155550" y="159125"/>
            <a:ext cx="8832900" cy="4825250"/>
            <a:chOff x="164875" y="162825"/>
            <a:chExt cx="8832900" cy="4825250"/>
          </a:xfrm>
        </p:grpSpPr>
        <p:sp>
          <p:nvSpPr>
            <p:cNvPr id="535" name="Google Shape;535;p57"/>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36" name="Google Shape;536;p57"/>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37" name="Google Shape;537;p57"/>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38" name="Google Shape;538;p57"/>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539" name="Google Shape;539;p57"/>
          <p:cNvSpPr txBox="1"/>
          <p:nvPr>
            <p:ph type="title"/>
          </p:nvPr>
        </p:nvSpPr>
        <p:spPr>
          <a:xfrm>
            <a:off x="1419150" y="2926650"/>
            <a:ext cx="6305700" cy="10110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540" name="Google Shape;540;p57"/>
          <p:cNvSpPr txBox="1"/>
          <p:nvPr>
            <p:ph idx="1" type="subTitle"/>
          </p:nvPr>
        </p:nvSpPr>
        <p:spPr>
          <a:xfrm>
            <a:off x="1419150" y="4034000"/>
            <a:ext cx="6305700" cy="59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1_1_4">
    <p:bg>
      <p:bgPr>
        <a:solidFill>
          <a:schemeClr val="lt1"/>
        </a:solidFill>
      </p:bgPr>
    </p:bg>
    <p:spTree>
      <p:nvGrpSpPr>
        <p:cNvPr id="541" name="Shape 541"/>
        <p:cNvGrpSpPr/>
        <p:nvPr/>
      </p:nvGrpSpPr>
      <p:grpSpPr>
        <a:xfrm>
          <a:off x="0" y="0"/>
          <a:ext cx="0" cy="0"/>
          <a:chOff x="0" y="0"/>
          <a:chExt cx="0" cy="0"/>
        </a:xfrm>
      </p:grpSpPr>
      <p:grpSp>
        <p:nvGrpSpPr>
          <p:cNvPr id="542" name="Google Shape;542;p58"/>
          <p:cNvGrpSpPr/>
          <p:nvPr/>
        </p:nvGrpSpPr>
        <p:grpSpPr>
          <a:xfrm>
            <a:off x="155550" y="159125"/>
            <a:ext cx="8832900" cy="4825250"/>
            <a:chOff x="164875" y="162825"/>
            <a:chExt cx="8832900" cy="4825250"/>
          </a:xfrm>
        </p:grpSpPr>
        <p:sp>
          <p:nvSpPr>
            <p:cNvPr id="543" name="Google Shape;543;p58"/>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44" name="Google Shape;544;p58"/>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45" name="Google Shape;545;p58"/>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46" name="Google Shape;546;p58"/>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547" name="Google Shape;547;p58"/>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8" name="Google Shape;548;p58"/>
          <p:cNvSpPr txBox="1"/>
          <p:nvPr>
            <p:ph idx="1" type="subTitle"/>
          </p:nvPr>
        </p:nvSpPr>
        <p:spPr>
          <a:xfrm>
            <a:off x="738925" y="3926100"/>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9" name="Google Shape;549;p58"/>
          <p:cNvSpPr txBox="1"/>
          <p:nvPr>
            <p:ph idx="2" type="subTitle"/>
          </p:nvPr>
        </p:nvSpPr>
        <p:spPr>
          <a:xfrm>
            <a:off x="738925" y="3370975"/>
            <a:ext cx="22437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50" name="Google Shape;550;p58"/>
          <p:cNvSpPr txBox="1"/>
          <p:nvPr>
            <p:ph idx="3" type="subTitle"/>
          </p:nvPr>
        </p:nvSpPr>
        <p:spPr>
          <a:xfrm>
            <a:off x="3450150" y="3926100"/>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1" name="Google Shape;551;p58"/>
          <p:cNvSpPr txBox="1"/>
          <p:nvPr>
            <p:ph idx="4" type="subTitle"/>
          </p:nvPr>
        </p:nvSpPr>
        <p:spPr>
          <a:xfrm>
            <a:off x="3450150" y="3370975"/>
            <a:ext cx="22437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52" name="Google Shape;552;p58"/>
          <p:cNvSpPr txBox="1"/>
          <p:nvPr>
            <p:ph idx="5" type="subTitle"/>
          </p:nvPr>
        </p:nvSpPr>
        <p:spPr>
          <a:xfrm>
            <a:off x="6161375" y="3926100"/>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3" name="Google Shape;553;p58"/>
          <p:cNvSpPr txBox="1"/>
          <p:nvPr>
            <p:ph idx="6" type="subTitle"/>
          </p:nvPr>
        </p:nvSpPr>
        <p:spPr>
          <a:xfrm>
            <a:off x="6161375" y="3370975"/>
            <a:ext cx="22437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54" name="Google Shape;554;p58"/>
          <p:cNvSpPr txBox="1"/>
          <p:nvPr>
            <p:ph idx="7" type="subTitle"/>
          </p:nvPr>
        </p:nvSpPr>
        <p:spPr>
          <a:xfrm>
            <a:off x="738925" y="21296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5" name="Google Shape;555;p58"/>
          <p:cNvSpPr txBox="1"/>
          <p:nvPr>
            <p:ph idx="8" type="subTitle"/>
          </p:nvPr>
        </p:nvSpPr>
        <p:spPr>
          <a:xfrm>
            <a:off x="738925" y="1574550"/>
            <a:ext cx="22437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56" name="Google Shape;556;p58"/>
          <p:cNvSpPr txBox="1"/>
          <p:nvPr>
            <p:ph idx="9" type="subTitle"/>
          </p:nvPr>
        </p:nvSpPr>
        <p:spPr>
          <a:xfrm>
            <a:off x="3450150" y="21296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7" name="Google Shape;557;p58"/>
          <p:cNvSpPr txBox="1"/>
          <p:nvPr>
            <p:ph idx="13" type="subTitle"/>
          </p:nvPr>
        </p:nvSpPr>
        <p:spPr>
          <a:xfrm>
            <a:off x="3450150" y="1574550"/>
            <a:ext cx="22437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58" name="Google Shape;558;p58"/>
          <p:cNvSpPr txBox="1"/>
          <p:nvPr>
            <p:ph idx="14" type="subTitle"/>
          </p:nvPr>
        </p:nvSpPr>
        <p:spPr>
          <a:xfrm>
            <a:off x="6161375" y="21296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9" name="Google Shape;559;p58"/>
          <p:cNvSpPr txBox="1"/>
          <p:nvPr>
            <p:ph idx="15" type="subTitle"/>
          </p:nvPr>
        </p:nvSpPr>
        <p:spPr>
          <a:xfrm>
            <a:off x="6161375" y="1574550"/>
            <a:ext cx="22437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20">
    <p:spTree>
      <p:nvGrpSpPr>
        <p:cNvPr id="560" name="Shape 560"/>
        <p:cNvGrpSpPr/>
        <p:nvPr/>
      </p:nvGrpSpPr>
      <p:grpSpPr>
        <a:xfrm>
          <a:off x="0" y="0"/>
          <a:ext cx="0" cy="0"/>
          <a:chOff x="0" y="0"/>
          <a:chExt cx="0" cy="0"/>
        </a:xfrm>
      </p:grpSpPr>
      <p:grpSp>
        <p:nvGrpSpPr>
          <p:cNvPr id="561" name="Google Shape;561;p59"/>
          <p:cNvGrpSpPr/>
          <p:nvPr/>
        </p:nvGrpSpPr>
        <p:grpSpPr>
          <a:xfrm flipH="1" rot="10800000">
            <a:off x="155550" y="159125"/>
            <a:ext cx="8832900" cy="4825250"/>
            <a:chOff x="164875" y="162825"/>
            <a:chExt cx="8832900" cy="4825250"/>
          </a:xfrm>
        </p:grpSpPr>
        <p:sp>
          <p:nvSpPr>
            <p:cNvPr id="562" name="Google Shape;562;p59"/>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63" name="Google Shape;563;p59"/>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64" name="Google Shape;564;p59"/>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65" name="Google Shape;565;p59"/>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566" name="Google Shape;566;p59"/>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7" name="Google Shape;567;p59"/>
          <p:cNvSpPr txBox="1"/>
          <p:nvPr>
            <p:ph idx="1" type="subTitle"/>
          </p:nvPr>
        </p:nvSpPr>
        <p:spPr>
          <a:xfrm>
            <a:off x="843444" y="38557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8" name="Google Shape;568;p59"/>
          <p:cNvSpPr txBox="1"/>
          <p:nvPr>
            <p:ph idx="2" type="subTitle"/>
          </p:nvPr>
        </p:nvSpPr>
        <p:spPr>
          <a:xfrm>
            <a:off x="843444" y="3408574"/>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69" name="Google Shape;569;p59"/>
          <p:cNvSpPr txBox="1"/>
          <p:nvPr>
            <p:ph idx="3" type="subTitle"/>
          </p:nvPr>
        </p:nvSpPr>
        <p:spPr>
          <a:xfrm>
            <a:off x="2143236" y="2050224"/>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0" name="Google Shape;570;p59"/>
          <p:cNvSpPr txBox="1"/>
          <p:nvPr>
            <p:ph idx="4" type="subTitle"/>
          </p:nvPr>
        </p:nvSpPr>
        <p:spPr>
          <a:xfrm>
            <a:off x="2150358" y="1610542"/>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71" name="Google Shape;571;p59"/>
          <p:cNvSpPr txBox="1"/>
          <p:nvPr>
            <p:ph idx="5" type="subTitle"/>
          </p:nvPr>
        </p:nvSpPr>
        <p:spPr>
          <a:xfrm>
            <a:off x="3443028" y="38557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2" name="Google Shape;572;p59"/>
          <p:cNvSpPr txBox="1"/>
          <p:nvPr>
            <p:ph idx="6" type="subTitle"/>
          </p:nvPr>
        </p:nvSpPr>
        <p:spPr>
          <a:xfrm>
            <a:off x="3443028" y="3411080"/>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73" name="Google Shape;573;p59"/>
          <p:cNvSpPr txBox="1"/>
          <p:nvPr>
            <p:ph idx="7" type="subTitle"/>
          </p:nvPr>
        </p:nvSpPr>
        <p:spPr>
          <a:xfrm>
            <a:off x="4742820" y="2050224"/>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4" name="Google Shape;574;p59"/>
          <p:cNvSpPr txBox="1"/>
          <p:nvPr>
            <p:ph idx="8" type="subTitle"/>
          </p:nvPr>
        </p:nvSpPr>
        <p:spPr>
          <a:xfrm>
            <a:off x="4749942" y="1610542"/>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75" name="Google Shape;575;p59"/>
          <p:cNvSpPr txBox="1"/>
          <p:nvPr>
            <p:ph idx="9" type="subTitle"/>
          </p:nvPr>
        </p:nvSpPr>
        <p:spPr>
          <a:xfrm>
            <a:off x="6042613" y="3855775"/>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6" name="Google Shape;576;p59"/>
          <p:cNvSpPr txBox="1"/>
          <p:nvPr>
            <p:ph idx="13" type="subTitle"/>
          </p:nvPr>
        </p:nvSpPr>
        <p:spPr>
          <a:xfrm>
            <a:off x="6042613" y="3411080"/>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1_1_5">
    <p:bg>
      <p:bgPr>
        <a:solidFill>
          <a:schemeClr val="lt1"/>
        </a:solidFill>
      </p:bgPr>
    </p:bg>
    <p:spTree>
      <p:nvGrpSpPr>
        <p:cNvPr id="577" name="Shape 577"/>
        <p:cNvGrpSpPr/>
        <p:nvPr/>
      </p:nvGrpSpPr>
      <p:grpSpPr>
        <a:xfrm>
          <a:off x="0" y="0"/>
          <a:ext cx="0" cy="0"/>
          <a:chOff x="0" y="0"/>
          <a:chExt cx="0" cy="0"/>
        </a:xfrm>
      </p:grpSpPr>
      <p:grpSp>
        <p:nvGrpSpPr>
          <p:cNvPr id="578" name="Google Shape;578;p60"/>
          <p:cNvGrpSpPr/>
          <p:nvPr/>
        </p:nvGrpSpPr>
        <p:grpSpPr>
          <a:xfrm>
            <a:off x="155550" y="159125"/>
            <a:ext cx="8832900" cy="4825250"/>
            <a:chOff x="164875" y="162825"/>
            <a:chExt cx="8832900" cy="4825250"/>
          </a:xfrm>
        </p:grpSpPr>
        <p:sp>
          <p:nvSpPr>
            <p:cNvPr id="579" name="Google Shape;579;p60"/>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80" name="Google Shape;580;p60"/>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81" name="Google Shape;581;p60"/>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82" name="Google Shape;582;p60"/>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583" name="Google Shape;583;p60"/>
          <p:cNvSpPr txBox="1"/>
          <p:nvPr>
            <p:ph type="title"/>
          </p:nvPr>
        </p:nvSpPr>
        <p:spPr>
          <a:xfrm>
            <a:off x="4837600" y="347250"/>
            <a:ext cx="3142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4" name="Google Shape;584;p60"/>
          <p:cNvSpPr txBox="1"/>
          <p:nvPr>
            <p:ph idx="1" type="subTitle"/>
          </p:nvPr>
        </p:nvSpPr>
        <p:spPr>
          <a:xfrm>
            <a:off x="5018775" y="2184550"/>
            <a:ext cx="24882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60"/>
          <p:cNvSpPr txBox="1"/>
          <p:nvPr>
            <p:ph idx="2" type="subTitle"/>
          </p:nvPr>
        </p:nvSpPr>
        <p:spPr>
          <a:xfrm>
            <a:off x="5018775" y="1765625"/>
            <a:ext cx="3077700" cy="28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exend Exa"/>
              <a:buNone/>
              <a:defRPr b="1"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86" name="Google Shape;586;p60"/>
          <p:cNvSpPr txBox="1"/>
          <p:nvPr>
            <p:ph idx="3" type="subTitle"/>
          </p:nvPr>
        </p:nvSpPr>
        <p:spPr>
          <a:xfrm>
            <a:off x="5018775" y="3849900"/>
            <a:ext cx="2488200" cy="6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60"/>
          <p:cNvSpPr txBox="1"/>
          <p:nvPr>
            <p:ph idx="4" type="subTitle"/>
          </p:nvPr>
        </p:nvSpPr>
        <p:spPr>
          <a:xfrm>
            <a:off x="5018775" y="3430925"/>
            <a:ext cx="3077700" cy="28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exend Exa"/>
              <a:buNone/>
              <a:defRPr b="1" sz="2000">
                <a:latin typeface="Lexend Exa"/>
                <a:ea typeface="Lexend Exa"/>
                <a:cs typeface="Lexend Exa"/>
                <a:sym typeface="Lexend Exa"/>
              </a:defRPr>
            </a:lvl1pPr>
            <a:lvl2pPr lvl="1" algn="l">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l">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l">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l">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l">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l">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l">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l">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3">
    <p:spTree>
      <p:nvGrpSpPr>
        <p:cNvPr id="588" name="Shape 588"/>
        <p:cNvGrpSpPr/>
        <p:nvPr/>
      </p:nvGrpSpPr>
      <p:grpSpPr>
        <a:xfrm>
          <a:off x="0" y="0"/>
          <a:ext cx="0" cy="0"/>
          <a:chOff x="0" y="0"/>
          <a:chExt cx="0" cy="0"/>
        </a:xfrm>
      </p:grpSpPr>
      <p:grpSp>
        <p:nvGrpSpPr>
          <p:cNvPr id="589" name="Google Shape;589;p61"/>
          <p:cNvGrpSpPr/>
          <p:nvPr/>
        </p:nvGrpSpPr>
        <p:grpSpPr>
          <a:xfrm flipH="1" rot="10800000">
            <a:off x="155550" y="159125"/>
            <a:ext cx="8832900" cy="4825250"/>
            <a:chOff x="164875" y="162825"/>
            <a:chExt cx="8832900" cy="4825250"/>
          </a:xfrm>
        </p:grpSpPr>
        <p:sp>
          <p:nvSpPr>
            <p:cNvPr id="590" name="Google Shape;590;p61"/>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591" name="Google Shape;591;p61"/>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592" name="Google Shape;592;p61"/>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593" name="Google Shape;593;p61"/>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594" name="Google Shape;594;p61"/>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5" name="Google Shape;595;p61"/>
          <p:cNvSpPr txBox="1"/>
          <p:nvPr>
            <p:ph idx="1" type="subTitle"/>
          </p:nvPr>
        </p:nvSpPr>
        <p:spPr>
          <a:xfrm>
            <a:off x="747950" y="3794374"/>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6" name="Google Shape;596;p61"/>
          <p:cNvSpPr txBox="1"/>
          <p:nvPr>
            <p:ph idx="2" type="subTitle"/>
          </p:nvPr>
        </p:nvSpPr>
        <p:spPr>
          <a:xfrm>
            <a:off x="747950" y="3355554"/>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97" name="Google Shape;597;p61"/>
          <p:cNvSpPr txBox="1"/>
          <p:nvPr>
            <p:ph idx="3" type="subTitle"/>
          </p:nvPr>
        </p:nvSpPr>
        <p:spPr>
          <a:xfrm>
            <a:off x="3459175" y="3794374"/>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8" name="Google Shape;598;p61"/>
          <p:cNvSpPr txBox="1"/>
          <p:nvPr>
            <p:ph idx="4" type="subTitle"/>
          </p:nvPr>
        </p:nvSpPr>
        <p:spPr>
          <a:xfrm>
            <a:off x="3459175" y="3355554"/>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
        <p:nvSpPr>
          <p:cNvPr id="599" name="Google Shape;599;p61"/>
          <p:cNvSpPr txBox="1"/>
          <p:nvPr>
            <p:ph idx="5" type="subTitle"/>
          </p:nvPr>
        </p:nvSpPr>
        <p:spPr>
          <a:xfrm>
            <a:off x="6170400" y="3794374"/>
            <a:ext cx="22437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0" name="Google Shape;600;p61"/>
          <p:cNvSpPr txBox="1"/>
          <p:nvPr>
            <p:ph idx="6" type="subTitle"/>
          </p:nvPr>
        </p:nvSpPr>
        <p:spPr>
          <a:xfrm>
            <a:off x="6170400" y="3355554"/>
            <a:ext cx="2243700" cy="40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Exa"/>
              <a:buNone/>
              <a:defRPr sz="2000">
                <a:latin typeface="Lexend Exa"/>
                <a:ea typeface="Lexend Exa"/>
                <a:cs typeface="Lexend Exa"/>
                <a:sym typeface="Lexend Exa"/>
              </a:defRPr>
            </a:lvl1pPr>
            <a:lvl2pPr lvl="1" algn="ctr">
              <a:lnSpc>
                <a:spcPct val="100000"/>
              </a:lnSpc>
              <a:spcBef>
                <a:spcPts val="0"/>
              </a:spcBef>
              <a:spcAft>
                <a:spcPts val="0"/>
              </a:spcAft>
              <a:buSzPts val="2000"/>
              <a:buFont typeface="Lexend Exa"/>
              <a:buNone/>
              <a:defRPr b="1" sz="2000">
                <a:latin typeface="Lexend Exa"/>
                <a:ea typeface="Lexend Exa"/>
                <a:cs typeface="Lexend Exa"/>
                <a:sym typeface="Lexend Exa"/>
              </a:defRPr>
            </a:lvl2pPr>
            <a:lvl3pPr lvl="2" algn="ctr">
              <a:lnSpc>
                <a:spcPct val="100000"/>
              </a:lnSpc>
              <a:spcBef>
                <a:spcPts val="0"/>
              </a:spcBef>
              <a:spcAft>
                <a:spcPts val="0"/>
              </a:spcAft>
              <a:buSzPts val="2000"/>
              <a:buFont typeface="Lexend Exa"/>
              <a:buNone/>
              <a:defRPr b="1" sz="2000">
                <a:latin typeface="Lexend Exa"/>
                <a:ea typeface="Lexend Exa"/>
                <a:cs typeface="Lexend Exa"/>
                <a:sym typeface="Lexend Exa"/>
              </a:defRPr>
            </a:lvl3pPr>
            <a:lvl4pPr lvl="3" algn="ctr">
              <a:lnSpc>
                <a:spcPct val="100000"/>
              </a:lnSpc>
              <a:spcBef>
                <a:spcPts val="0"/>
              </a:spcBef>
              <a:spcAft>
                <a:spcPts val="0"/>
              </a:spcAft>
              <a:buSzPts val="2000"/>
              <a:buFont typeface="Lexend Exa"/>
              <a:buNone/>
              <a:defRPr b="1" sz="2000">
                <a:latin typeface="Lexend Exa"/>
                <a:ea typeface="Lexend Exa"/>
                <a:cs typeface="Lexend Exa"/>
                <a:sym typeface="Lexend Exa"/>
              </a:defRPr>
            </a:lvl4pPr>
            <a:lvl5pPr lvl="4" algn="ctr">
              <a:lnSpc>
                <a:spcPct val="100000"/>
              </a:lnSpc>
              <a:spcBef>
                <a:spcPts val="0"/>
              </a:spcBef>
              <a:spcAft>
                <a:spcPts val="0"/>
              </a:spcAft>
              <a:buSzPts val="2000"/>
              <a:buFont typeface="Lexend Exa"/>
              <a:buNone/>
              <a:defRPr b="1" sz="2000">
                <a:latin typeface="Lexend Exa"/>
                <a:ea typeface="Lexend Exa"/>
                <a:cs typeface="Lexend Exa"/>
                <a:sym typeface="Lexend Exa"/>
              </a:defRPr>
            </a:lvl5pPr>
            <a:lvl6pPr lvl="5" algn="ctr">
              <a:lnSpc>
                <a:spcPct val="100000"/>
              </a:lnSpc>
              <a:spcBef>
                <a:spcPts val="0"/>
              </a:spcBef>
              <a:spcAft>
                <a:spcPts val="0"/>
              </a:spcAft>
              <a:buSzPts val="2000"/>
              <a:buFont typeface="Lexend Exa"/>
              <a:buNone/>
              <a:defRPr b="1" sz="2000">
                <a:latin typeface="Lexend Exa"/>
                <a:ea typeface="Lexend Exa"/>
                <a:cs typeface="Lexend Exa"/>
                <a:sym typeface="Lexend Exa"/>
              </a:defRPr>
            </a:lvl6pPr>
            <a:lvl7pPr lvl="6" algn="ctr">
              <a:lnSpc>
                <a:spcPct val="100000"/>
              </a:lnSpc>
              <a:spcBef>
                <a:spcPts val="0"/>
              </a:spcBef>
              <a:spcAft>
                <a:spcPts val="0"/>
              </a:spcAft>
              <a:buSzPts val="2000"/>
              <a:buFont typeface="Lexend Exa"/>
              <a:buNone/>
              <a:defRPr b="1" sz="2000">
                <a:latin typeface="Lexend Exa"/>
                <a:ea typeface="Lexend Exa"/>
                <a:cs typeface="Lexend Exa"/>
                <a:sym typeface="Lexend Exa"/>
              </a:defRPr>
            </a:lvl7pPr>
            <a:lvl8pPr lvl="7" algn="ctr">
              <a:lnSpc>
                <a:spcPct val="100000"/>
              </a:lnSpc>
              <a:spcBef>
                <a:spcPts val="0"/>
              </a:spcBef>
              <a:spcAft>
                <a:spcPts val="0"/>
              </a:spcAft>
              <a:buSzPts val="2000"/>
              <a:buFont typeface="Lexend Exa"/>
              <a:buNone/>
              <a:defRPr b="1" sz="2000">
                <a:latin typeface="Lexend Exa"/>
                <a:ea typeface="Lexend Exa"/>
                <a:cs typeface="Lexend Exa"/>
                <a:sym typeface="Lexend Exa"/>
              </a:defRPr>
            </a:lvl8pPr>
            <a:lvl9pPr lvl="8" algn="ctr">
              <a:lnSpc>
                <a:spcPct val="100000"/>
              </a:lnSpc>
              <a:spcBef>
                <a:spcPts val="0"/>
              </a:spcBef>
              <a:spcAft>
                <a:spcPts val="0"/>
              </a:spcAft>
              <a:buSzPts val="2000"/>
              <a:buFont typeface="Lexend Exa"/>
              <a:buNone/>
              <a:defRPr b="1" sz="2000">
                <a:latin typeface="Lexend Exa"/>
                <a:ea typeface="Lexend Exa"/>
                <a:cs typeface="Lexend Exa"/>
                <a:sym typeface="Lexend Ex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bg>
      <p:bgPr>
        <a:solidFill>
          <a:schemeClr val="lt1"/>
        </a:solidFill>
      </p:bgPr>
    </p:bg>
    <p:spTree>
      <p:nvGrpSpPr>
        <p:cNvPr id="601" name="Shape 601"/>
        <p:cNvGrpSpPr/>
        <p:nvPr/>
      </p:nvGrpSpPr>
      <p:grpSpPr>
        <a:xfrm>
          <a:off x="0" y="0"/>
          <a:ext cx="0" cy="0"/>
          <a:chOff x="0" y="0"/>
          <a:chExt cx="0" cy="0"/>
        </a:xfrm>
      </p:grpSpPr>
      <p:grpSp>
        <p:nvGrpSpPr>
          <p:cNvPr id="602" name="Google Shape;602;p62"/>
          <p:cNvGrpSpPr/>
          <p:nvPr/>
        </p:nvGrpSpPr>
        <p:grpSpPr>
          <a:xfrm>
            <a:off x="162093" y="158842"/>
            <a:ext cx="4763128" cy="4713350"/>
            <a:chOff x="169011" y="162825"/>
            <a:chExt cx="8809189" cy="4713350"/>
          </a:xfrm>
        </p:grpSpPr>
        <p:sp>
          <p:nvSpPr>
            <p:cNvPr id="603" name="Google Shape;603;p62"/>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604" name="Google Shape;604;p62"/>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605" name="Google Shape;605;p62"/>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cxnSp>
        <p:nvCxnSpPr>
          <p:cNvPr id="606" name="Google Shape;606;p62"/>
          <p:cNvCxnSpPr/>
          <p:nvPr/>
        </p:nvCxnSpPr>
        <p:spPr>
          <a:xfrm>
            <a:off x="150759" y="4984375"/>
            <a:ext cx="4763100" cy="0"/>
          </a:xfrm>
          <a:prstGeom prst="straightConnector1">
            <a:avLst/>
          </a:prstGeom>
          <a:noFill/>
          <a:ln cap="flat" cmpd="sng" w="19050">
            <a:solidFill>
              <a:schemeClr val="dk1"/>
            </a:solidFill>
            <a:prstDash val="solid"/>
            <a:round/>
            <a:headEnd len="sm" w="sm" type="none"/>
            <a:tailEnd len="sm" w="sm" type="none"/>
          </a:ln>
        </p:spPr>
      </p:cxnSp>
      <p:sp>
        <p:nvSpPr>
          <p:cNvPr id="607" name="Google Shape;607;p62"/>
          <p:cNvSpPr txBox="1"/>
          <p:nvPr>
            <p:ph type="ctrTitle"/>
          </p:nvPr>
        </p:nvSpPr>
        <p:spPr>
          <a:xfrm>
            <a:off x="793400" y="777725"/>
            <a:ext cx="3525600" cy="8304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5200"/>
              <a:buNone/>
              <a:defRPr sz="5200">
                <a:latin typeface="Lexend Exa"/>
                <a:ea typeface="Lexend Exa"/>
                <a:cs typeface="Lexend Exa"/>
                <a:sym typeface="Lexend Ex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8" name="Google Shape;608;p62"/>
          <p:cNvSpPr txBox="1"/>
          <p:nvPr>
            <p:ph idx="1" type="subTitle"/>
          </p:nvPr>
        </p:nvSpPr>
        <p:spPr>
          <a:xfrm>
            <a:off x="769100" y="2478425"/>
            <a:ext cx="3574200" cy="65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400">
                <a:latin typeface="Red Hat Text"/>
                <a:ea typeface="Red Hat Text"/>
                <a:cs typeface="Red Hat Text"/>
                <a:sym typeface="Red Hat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09" name="Google Shape;609;p62"/>
          <p:cNvSpPr txBox="1"/>
          <p:nvPr>
            <p:ph idx="2" type="subTitle"/>
          </p:nvPr>
        </p:nvSpPr>
        <p:spPr>
          <a:xfrm>
            <a:off x="769100" y="1703800"/>
            <a:ext cx="3574200" cy="47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100"/>
              <a:buFont typeface="Lexend Exa"/>
              <a:buNone/>
              <a:defRPr sz="1600">
                <a:latin typeface="Lexend Exa"/>
                <a:ea typeface="Lexend Exa"/>
                <a:cs typeface="Lexend Exa"/>
                <a:sym typeface="Lexend Exa"/>
              </a:defRPr>
            </a:lvl1pPr>
            <a:lvl2pPr lvl="1" algn="ctr">
              <a:lnSpc>
                <a:spcPct val="100000"/>
              </a:lnSpc>
              <a:spcBef>
                <a:spcPts val="0"/>
              </a:spcBef>
              <a:spcAft>
                <a:spcPts val="0"/>
              </a:spcAft>
              <a:buSzPts val="2800"/>
              <a:buFont typeface="Lexend Exa"/>
              <a:buNone/>
              <a:defRPr sz="2800">
                <a:latin typeface="Lexend Exa"/>
                <a:ea typeface="Lexend Exa"/>
                <a:cs typeface="Lexend Exa"/>
                <a:sym typeface="Lexend Exa"/>
              </a:defRPr>
            </a:lvl2pPr>
            <a:lvl3pPr lvl="2" algn="ctr">
              <a:lnSpc>
                <a:spcPct val="100000"/>
              </a:lnSpc>
              <a:spcBef>
                <a:spcPts val="0"/>
              </a:spcBef>
              <a:spcAft>
                <a:spcPts val="0"/>
              </a:spcAft>
              <a:buSzPts val="2800"/>
              <a:buFont typeface="Lexend Exa"/>
              <a:buNone/>
              <a:defRPr sz="2800">
                <a:latin typeface="Lexend Exa"/>
                <a:ea typeface="Lexend Exa"/>
                <a:cs typeface="Lexend Exa"/>
                <a:sym typeface="Lexend Exa"/>
              </a:defRPr>
            </a:lvl3pPr>
            <a:lvl4pPr lvl="3" algn="ctr">
              <a:lnSpc>
                <a:spcPct val="100000"/>
              </a:lnSpc>
              <a:spcBef>
                <a:spcPts val="0"/>
              </a:spcBef>
              <a:spcAft>
                <a:spcPts val="0"/>
              </a:spcAft>
              <a:buSzPts val="2800"/>
              <a:buFont typeface="Lexend Exa"/>
              <a:buNone/>
              <a:defRPr sz="2800">
                <a:latin typeface="Lexend Exa"/>
                <a:ea typeface="Lexend Exa"/>
                <a:cs typeface="Lexend Exa"/>
                <a:sym typeface="Lexend Exa"/>
              </a:defRPr>
            </a:lvl4pPr>
            <a:lvl5pPr lvl="4" algn="ctr">
              <a:lnSpc>
                <a:spcPct val="100000"/>
              </a:lnSpc>
              <a:spcBef>
                <a:spcPts val="0"/>
              </a:spcBef>
              <a:spcAft>
                <a:spcPts val="0"/>
              </a:spcAft>
              <a:buSzPts val="2800"/>
              <a:buFont typeface="Lexend Exa"/>
              <a:buNone/>
              <a:defRPr sz="2800">
                <a:latin typeface="Lexend Exa"/>
                <a:ea typeface="Lexend Exa"/>
                <a:cs typeface="Lexend Exa"/>
                <a:sym typeface="Lexend Exa"/>
              </a:defRPr>
            </a:lvl5pPr>
            <a:lvl6pPr lvl="5" algn="ctr">
              <a:lnSpc>
                <a:spcPct val="100000"/>
              </a:lnSpc>
              <a:spcBef>
                <a:spcPts val="0"/>
              </a:spcBef>
              <a:spcAft>
                <a:spcPts val="0"/>
              </a:spcAft>
              <a:buSzPts val="2800"/>
              <a:buFont typeface="Lexend Exa"/>
              <a:buNone/>
              <a:defRPr sz="2800">
                <a:latin typeface="Lexend Exa"/>
                <a:ea typeface="Lexend Exa"/>
                <a:cs typeface="Lexend Exa"/>
                <a:sym typeface="Lexend Exa"/>
              </a:defRPr>
            </a:lvl6pPr>
            <a:lvl7pPr lvl="6" algn="ctr">
              <a:lnSpc>
                <a:spcPct val="100000"/>
              </a:lnSpc>
              <a:spcBef>
                <a:spcPts val="0"/>
              </a:spcBef>
              <a:spcAft>
                <a:spcPts val="0"/>
              </a:spcAft>
              <a:buSzPts val="2800"/>
              <a:buFont typeface="Lexend Exa"/>
              <a:buNone/>
              <a:defRPr sz="2800">
                <a:latin typeface="Lexend Exa"/>
                <a:ea typeface="Lexend Exa"/>
                <a:cs typeface="Lexend Exa"/>
                <a:sym typeface="Lexend Exa"/>
              </a:defRPr>
            </a:lvl7pPr>
            <a:lvl8pPr lvl="7" algn="ctr">
              <a:lnSpc>
                <a:spcPct val="100000"/>
              </a:lnSpc>
              <a:spcBef>
                <a:spcPts val="0"/>
              </a:spcBef>
              <a:spcAft>
                <a:spcPts val="0"/>
              </a:spcAft>
              <a:buSzPts val="2800"/>
              <a:buFont typeface="Lexend Exa"/>
              <a:buNone/>
              <a:defRPr sz="2800">
                <a:latin typeface="Lexend Exa"/>
                <a:ea typeface="Lexend Exa"/>
                <a:cs typeface="Lexend Exa"/>
                <a:sym typeface="Lexend Exa"/>
              </a:defRPr>
            </a:lvl8pPr>
            <a:lvl9pPr lvl="8" algn="ctr">
              <a:lnSpc>
                <a:spcPct val="100000"/>
              </a:lnSpc>
              <a:spcBef>
                <a:spcPts val="0"/>
              </a:spcBef>
              <a:spcAft>
                <a:spcPts val="0"/>
              </a:spcAft>
              <a:buSzPts val="2800"/>
              <a:buFont typeface="Lexend Exa"/>
              <a:buNone/>
              <a:defRPr sz="2800">
                <a:latin typeface="Lexend Exa"/>
                <a:ea typeface="Lexend Exa"/>
                <a:cs typeface="Lexend Exa"/>
                <a:sym typeface="Lexend Exa"/>
              </a:defRPr>
            </a:lvl9pPr>
          </a:lstStyle>
          <a:p/>
        </p:txBody>
      </p:sp>
      <p:sp>
        <p:nvSpPr>
          <p:cNvPr id="610" name="Google Shape;610;p62"/>
          <p:cNvSpPr txBox="1"/>
          <p:nvPr/>
        </p:nvSpPr>
        <p:spPr>
          <a:xfrm>
            <a:off x="610400" y="3714200"/>
            <a:ext cx="3891600" cy="69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id" sz="1000" u="none" cap="none" strike="noStrike">
                <a:solidFill>
                  <a:schemeClr val="dk2"/>
                </a:solidFill>
                <a:latin typeface="Red Hat Text"/>
                <a:ea typeface="Red Hat Text"/>
                <a:cs typeface="Red Hat Text"/>
                <a:sym typeface="Red Hat Text"/>
              </a:rPr>
              <a:t>CREDITS:</a:t>
            </a:r>
            <a:r>
              <a:rPr b="0" i="0" lang="id" sz="1000" u="none" cap="none" strike="noStrike">
                <a:solidFill>
                  <a:schemeClr val="dk2"/>
                </a:solidFill>
                <a:latin typeface="Red Hat Text"/>
                <a:ea typeface="Red Hat Text"/>
                <a:cs typeface="Red Hat Text"/>
                <a:sym typeface="Red Hat Text"/>
              </a:rPr>
              <a:t> This presentation template was created by </a:t>
            </a:r>
            <a:r>
              <a:rPr b="1" i="0" lang="id" sz="1000" u="none" cap="none" strike="noStrike">
                <a:solidFill>
                  <a:schemeClr val="hlink"/>
                </a:solidFill>
                <a:uFill>
                  <a:noFill/>
                </a:uFill>
                <a:latin typeface="Red Hat Text"/>
                <a:ea typeface="Red Hat Text"/>
                <a:cs typeface="Red Hat Text"/>
                <a:sym typeface="Red Hat Text"/>
                <a:hlinkClick r:id="rId2"/>
              </a:rPr>
              <a:t>Slidesgo</a:t>
            </a:r>
            <a:r>
              <a:rPr b="0" i="0" lang="id" sz="1000" u="none" cap="none" strike="noStrike">
                <a:solidFill>
                  <a:schemeClr val="dk2"/>
                </a:solidFill>
                <a:latin typeface="Red Hat Text"/>
                <a:ea typeface="Red Hat Text"/>
                <a:cs typeface="Red Hat Text"/>
                <a:sym typeface="Red Hat Text"/>
              </a:rPr>
              <a:t>, including icons by </a:t>
            </a:r>
            <a:r>
              <a:rPr b="1" i="0" lang="id" sz="1000" u="none" cap="none" strike="noStrike">
                <a:solidFill>
                  <a:schemeClr val="hlink"/>
                </a:solidFill>
                <a:uFill>
                  <a:noFill/>
                </a:uFill>
                <a:latin typeface="Red Hat Text"/>
                <a:ea typeface="Red Hat Text"/>
                <a:cs typeface="Red Hat Text"/>
                <a:sym typeface="Red Hat Text"/>
                <a:hlinkClick r:id="rId3"/>
              </a:rPr>
              <a:t>Flaticon</a:t>
            </a:r>
            <a:r>
              <a:rPr b="0" i="0" lang="id" sz="1000" u="none" cap="none" strike="noStrike">
                <a:solidFill>
                  <a:schemeClr val="dk2"/>
                </a:solidFill>
                <a:latin typeface="Red Hat Text"/>
                <a:ea typeface="Red Hat Text"/>
                <a:cs typeface="Red Hat Text"/>
                <a:sym typeface="Red Hat Text"/>
              </a:rPr>
              <a:t>, infographics &amp; images by </a:t>
            </a:r>
            <a:r>
              <a:rPr b="1" i="0" lang="id" sz="1000" u="none" cap="none" strike="noStrike">
                <a:solidFill>
                  <a:schemeClr val="hlink"/>
                </a:solidFill>
                <a:uFill>
                  <a:noFill/>
                </a:uFill>
                <a:latin typeface="Red Hat Text"/>
                <a:ea typeface="Red Hat Text"/>
                <a:cs typeface="Red Hat Text"/>
                <a:sym typeface="Red Hat Text"/>
                <a:hlinkClick r:id="rId4"/>
              </a:rPr>
              <a:t>Freepik</a:t>
            </a:r>
            <a:r>
              <a:rPr b="0" i="0" lang="id" sz="1000" u="none" cap="none" strike="noStrike">
                <a:solidFill>
                  <a:schemeClr val="dk2"/>
                </a:solidFill>
                <a:latin typeface="Red Hat Text"/>
                <a:ea typeface="Red Hat Text"/>
                <a:cs typeface="Red Hat Text"/>
                <a:sym typeface="Red Hat Text"/>
              </a:rPr>
              <a:t> </a:t>
            </a:r>
            <a:endParaRPr b="1" i="0" sz="1000" u="none" cap="none" strike="noStrike">
              <a:solidFill>
                <a:schemeClr val="dk2"/>
              </a:solidFill>
              <a:latin typeface="Red Hat Text"/>
              <a:ea typeface="Red Hat Text"/>
              <a:cs typeface="Red Hat Text"/>
              <a:sym typeface="Red Hat Tex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3">
    <p:spTree>
      <p:nvGrpSpPr>
        <p:cNvPr id="611" name="Shape 611"/>
        <p:cNvGrpSpPr/>
        <p:nvPr/>
      </p:nvGrpSpPr>
      <p:grpSpPr>
        <a:xfrm>
          <a:off x="0" y="0"/>
          <a:ext cx="0" cy="0"/>
          <a:chOff x="0" y="0"/>
          <a:chExt cx="0" cy="0"/>
        </a:xfrm>
      </p:grpSpPr>
      <p:grpSp>
        <p:nvGrpSpPr>
          <p:cNvPr id="612" name="Google Shape;612;p63"/>
          <p:cNvGrpSpPr/>
          <p:nvPr/>
        </p:nvGrpSpPr>
        <p:grpSpPr>
          <a:xfrm flipH="1" rot="10800000">
            <a:off x="155550" y="159125"/>
            <a:ext cx="8832900" cy="4825250"/>
            <a:chOff x="164875" y="162825"/>
            <a:chExt cx="8832900" cy="4825250"/>
          </a:xfrm>
        </p:grpSpPr>
        <p:sp>
          <p:nvSpPr>
            <p:cNvPr id="613" name="Google Shape;613;p63"/>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614" name="Google Shape;614;p63"/>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615" name="Google Shape;615;p63"/>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616" name="Google Shape;616;p63"/>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617" name="Google Shape;617;p63"/>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8" name="Google Shape;618;p63"/>
          <p:cNvSpPr txBox="1"/>
          <p:nvPr>
            <p:ph idx="1" type="body"/>
          </p:nvPr>
        </p:nvSpPr>
        <p:spPr>
          <a:xfrm>
            <a:off x="720000" y="883872"/>
            <a:ext cx="7704000" cy="3744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19" name="Shape 619"/>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ONLY_1_1_1_1">
    <p:bg>
      <p:bgPr>
        <a:solidFill>
          <a:schemeClr val="lt1"/>
        </a:solidFill>
      </p:bgPr>
    </p:bg>
    <p:spTree>
      <p:nvGrpSpPr>
        <p:cNvPr id="620" name="Shape 620"/>
        <p:cNvGrpSpPr/>
        <p:nvPr/>
      </p:nvGrpSpPr>
      <p:grpSpPr>
        <a:xfrm>
          <a:off x="0" y="0"/>
          <a:ext cx="0" cy="0"/>
          <a:chOff x="0" y="0"/>
          <a:chExt cx="0" cy="0"/>
        </a:xfrm>
      </p:grpSpPr>
      <p:grpSp>
        <p:nvGrpSpPr>
          <p:cNvPr id="621" name="Google Shape;621;p65"/>
          <p:cNvGrpSpPr/>
          <p:nvPr/>
        </p:nvGrpSpPr>
        <p:grpSpPr>
          <a:xfrm>
            <a:off x="155550" y="159125"/>
            <a:ext cx="8832900" cy="4825250"/>
            <a:chOff x="164875" y="162825"/>
            <a:chExt cx="8832900" cy="4825250"/>
          </a:xfrm>
        </p:grpSpPr>
        <p:sp>
          <p:nvSpPr>
            <p:cNvPr id="622" name="Google Shape;622;p65"/>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623" name="Google Shape;623;p65"/>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624" name="Google Shape;624;p65"/>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625" name="Google Shape;625;p65"/>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1">
    <p:spTree>
      <p:nvGrpSpPr>
        <p:cNvPr id="626" name="Shape 626"/>
        <p:cNvGrpSpPr/>
        <p:nvPr/>
      </p:nvGrpSpPr>
      <p:grpSpPr>
        <a:xfrm>
          <a:off x="0" y="0"/>
          <a:ext cx="0" cy="0"/>
          <a:chOff x="0" y="0"/>
          <a:chExt cx="0" cy="0"/>
        </a:xfrm>
      </p:grpSpPr>
      <p:grpSp>
        <p:nvGrpSpPr>
          <p:cNvPr id="627" name="Google Shape;627;p66"/>
          <p:cNvGrpSpPr/>
          <p:nvPr/>
        </p:nvGrpSpPr>
        <p:grpSpPr>
          <a:xfrm flipH="1" rot="10800000">
            <a:off x="155550" y="159125"/>
            <a:ext cx="8832900" cy="4825250"/>
            <a:chOff x="164875" y="162825"/>
            <a:chExt cx="8832900" cy="4825250"/>
          </a:xfrm>
        </p:grpSpPr>
        <p:sp>
          <p:nvSpPr>
            <p:cNvPr id="628" name="Google Shape;628;p66"/>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629" name="Google Shape;629;p66"/>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630" name="Google Shape;630;p66"/>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631" name="Google Shape;631;p66"/>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
        <p:nvSpPr>
          <p:cNvPr id="632" name="Google Shape;632;p66"/>
          <p:cNvSpPr/>
          <p:nvPr/>
        </p:nvSpPr>
        <p:spPr>
          <a:xfrm>
            <a:off x="2667000" y="1052550"/>
            <a:ext cx="3810000" cy="3038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2">
    <p:spTree>
      <p:nvGrpSpPr>
        <p:cNvPr id="633" name="Shape 633"/>
        <p:cNvGrpSpPr/>
        <p:nvPr/>
      </p:nvGrpSpPr>
      <p:grpSpPr>
        <a:xfrm>
          <a:off x="0" y="0"/>
          <a:ext cx="0" cy="0"/>
          <a:chOff x="0" y="0"/>
          <a:chExt cx="0" cy="0"/>
        </a:xfrm>
      </p:grpSpPr>
      <p:grpSp>
        <p:nvGrpSpPr>
          <p:cNvPr id="634" name="Google Shape;634;p67"/>
          <p:cNvGrpSpPr/>
          <p:nvPr/>
        </p:nvGrpSpPr>
        <p:grpSpPr>
          <a:xfrm flipH="1" rot="10800000">
            <a:off x="155550" y="159125"/>
            <a:ext cx="8832900" cy="4825250"/>
            <a:chOff x="164875" y="162825"/>
            <a:chExt cx="8832900" cy="4825250"/>
          </a:xfrm>
        </p:grpSpPr>
        <p:sp>
          <p:nvSpPr>
            <p:cNvPr id="635" name="Google Shape;635;p67"/>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rgbClr val="823E43"/>
              </a:solidFill>
              <a:prstDash val="solid"/>
              <a:round/>
              <a:headEnd len="sm" w="sm" type="none"/>
              <a:tailEnd len="sm" w="sm" type="none"/>
            </a:ln>
          </p:spPr>
        </p:sp>
        <p:cxnSp>
          <p:nvCxnSpPr>
            <p:cNvPr id="636" name="Google Shape;636;p67"/>
            <p:cNvCxnSpPr/>
            <p:nvPr/>
          </p:nvCxnSpPr>
          <p:spPr>
            <a:xfrm>
              <a:off x="8978199" y="784475"/>
              <a:ext cx="0" cy="4091700"/>
            </a:xfrm>
            <a:prstGeom prst="straightConnector1">
              <a:avLst/>
            </a:prstGeom>
            <a:noFill/>
            <a:ln cap="flat" cmpd="sng" w="19050">
              <a:solidFill>
                <a:schemeClr val="dk1"/>
              </a:solidFill>
              <a:prstDash val="dot"/>
              <a:round/>
              <a:headEnd len="sm" w="sm" type="none"/>
              <a:tailEnd len="sm" w="sm" type="none"/>
            </a:ln>
          </p:spPr>
        </p:cxnSp>
        <p:cxnSp>
          <p:nvCxnSpPr>
            <p:cNvPr id="637" name="Google Shape;637;p67"/>
            <p:cNvCxnSpPr/>
            <p:nvPr/>
          </p:nvCxnSpPr>
          <p:spPr>
            <a:xfrm>
              <a:off x="164875" y="4988075"/>
              <a:ext cx="8832900" cy="0"/>
            </a:xfrm>
            <a:prstGeom prst="straightConnector1">
              <a:avLst/>
            </a:prstGeom>
            <a:noFill/>
            <a:ln cap="flat" cmpd="sng" w="19050">
              <a:solidFill>
                <a:schemeClr val="dk1"/>
              </a:solidFill>
              <a:prstDash val="solid"/>
              <a:round/>
              <a:headEnd len="sm" w="sm" type="none"/>
              <a:tailEnd len="sm" w="sm" type="none"/>
            </a:ln>
          </p:spPr>
        </p:cxnSp>
        <p:cxnSp>
          <p:nvCxnSpPr>
            <p:cNvPr id="638" name="Google Shape;638;p67"/>
            <p:cNvCxnSpPr/>
            <p:nvPr/>
          </p:nvCxnSpPr>
          <p:spPr>
            <a:xfrm>
              <a:off x="169011" y="784475"/>
              <a:ext cx="0" cy="4091700"/>
            </a:xfrm>
            <a:prstGeom prst="straightConnector1">
              <a:avLst/>
            </a:prstGeom>
            <a:noFill/>
            <a:ln cap="flat" cmpd="sng" w="19050">
              <a:solidFill>
                <a:schemeClr val="dk1"/>
              </a:solidFill>
              <a:prstDash val="dot"/>
              <a:round/>
              <a:headEnd len="sm" w="sm" type="none"/>
              <a:tailEnd len="sm" w="sm" type="none"/>
            </a:ln>
          </p:spPr>
        </p:cxn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APTION_ONLY_1">
    <p:bg>
      <p:bgPr>
        <a:solidFill>
          <a:schemeClr val="dk2"/>
        </a:solidFill>
      </p:bgPr>
    </p:bg>
    <p:spTree>
      <p:nvGrpSpPr>
        <p:cNvPr id="639" name="Shape 639"/>
        <p:cNvGrpSpPr/>
        <p:nvPr/>
      </p:nvGrpSpPr>
      <p:grpSpPr>
        <a:xfrm>
          <a:off x="0" y="0"/>
          <a:ext cx="0" cy="0"/>
          <a:chOff x="0" y="0"/>
          <a:chExt cx="0" cy="0"/>
        </a:xfrm>
      </p:grpSpPr>
      <p:grpSp>
        <p:nvGrpSpPr>
          <p:cNvPr id="640" name="Google Shape;640;p68"/>
          <p:cNvGrpSpPr/>
          <p:nvPr/>
        </p:nvGrpSpPr>
        <p:grpSpPr>
          <a:xfrm>
            <a:off x="155550" y="159125"/>
            <a:ext cx="8832900" cy="4825250"/>
            <a:chOff x="164875" y="162825"/>
            <a:chExt cx="8832900" cy="4825250"/>
          </a:xfrm>
        </p:grpSpPr>
        <p:sp>
          <p:nvSpPr>
            <p:cNvPr id="641" name="Google Shape;641;p68"/>
            <p:cNvSpPr/>
            <p:nvPr/>
          </p:nvSpPr>
          <p:spPr>
            <a:xfrm>
              <a:off x="170225" y="162825"/>
              <a:ext cx="8807975" cy="513825"/>
            </a:xfrm>
            <a:custGeom>
              <a:rect b="b" l="l" r="r" t="t"/>
              <a:pathLst>
                <a:path extrusionOk="0" h="20553" w="352319">
                  <a:moveTo>
                    <a:pt x="0" y="20426"/>
                  </a:moveTo>
                  <a:lnTo>
                    <a:pt x="0" y="0"/>
                  </a:lnTo>
                  <a:lnTo>
                    <a:pt x="352274" y="0"/>
                  </a:lnTo>
                  <a:lnTo>
                    <a:pt x="352319" y="20553"/>
                  </a:lnTo>
                </a:path>
              </a:pathLst>
            </a:custGeom>
            <a:noFill/>
            <a:ln cap="flat" cmpd="sng" w="19050">
              <a:solidFill>
                <a:schemeClr val="lt1"/>
              </a:solidFill>
              <a:prstDash val="solid"/>
              <a:round/>
              <a:headEnd len="sm" w="sm" type="none"/>
              <a:tailEnd len="sm" w="sm" type="none"/>
            </a:ln>
          </p:spPr>
        </p:sp>
        <p:cxnSp>
          <p:nvCxnSpPr>
            <p:cNvPr id="642" name="Google Shape;642;p68"/>
            <p:cNvCxnSpPr/>
            <p:nvPr/>
          </p:nvCxnSpPr>
          <p:spPr>
            <a:xfrm>
              <a:off x="8978199" y="784475"/>
              <a:ext cx="0" cy="4091700"/>
            </a:xfrm>
            <a:prstGeom prst="straightConnector1">
              <a:avLst/>
            </a:prstGeom>
            <a:noFill/>
            <a:ln cap="flat" cmpd="sng" w="19050">
              <a:solidFill>
                <a:schemeClr val="lt1"/>
              </a:solidFill>
              <a:prstDash val="dot"/>
              <a:round/>
              <a:headEnd len="sm" w="sm" type="none"/>
              <a:tailEnd len="sm" w="sm" type="none"/>
            </a:ln>
          </p:spPr>
        </p:cxnSp>
        <p:cxnSp>
          <p:nvCxnSpPr>
            <p:cNvPr id="643" name="Google Shape;643;p68"/>
            <p:cNvCxnSpPr/>
            <p:nvPr/>
          </p:nvCxnSpPr>
          <p:spPr>
            <a:xfrm>
              <a:off x="164875" y="4988075"/>
              <a:ext cx="8832900" cy="0"/>
            </a:xfrm>
            <a:prstGeom prst="straightConnector1">
              <a:avLst/>
            </a:prstGeom>
            <a:noFill/>
            <a:ln cap="flat" cmpd="sng" w="19050">
              <a:solidFill>
                <a:schemeClr val="lt1"/>
              </a:solidFill>
              <a:prstDash val="solid"/>
              <a:round/>
              <a:headEnd len="sm" w="sm" type="none"/>
              <a:tailEnd len="sm" w="sm" type="none"/>
            </a:ln>
          </p:spPr>
        </p:cxnSp>
        <p:cxnSp>
          <p:nvCxnSpPr>
            <p:cNvPr id="644" name="Google Shape;644;p68"/>
            <p:cNvCxnSpPr/>
            <p:nvPr/>
          </p:nvCxnSpPr>
          <p:spPr>
            <a:xfrm>
              <a:off x="169011" y="784475"/>
              <a:ext cx="0" cy="4091700"/>
            </a:xfrm>
            <a:prstGeom prst="straightConnector1">
              <a:avLst/>
            </a:prstGeom>
            <a:noFill/>
            <a:ln cap="flat" cmpd="sng" w="19050">
              <a:solidFill>
                <a:schemeClr val="lt1"/>
              </a:solidFill>
              <a:prstDash val="dot"/>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56" Type="http://schemas.openxmlformats.org/officeDocument/2006/relationships/theme" Target="../theme/theme1.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Lexend Exa"/>
              <a:buNone/>
              <a:defRPr b="0" i="0" sz="2800" u="none" cap="none" strike="noStrike">
                <a:solidFill>
                  <a:schemeClr val="dk2"/>
                </a:solidFill>
                <a:latin typeface="Lexend Exa"/>
                <a:ea typeface="Lexend Exa"/>
                <a:cs typeface="Lexend Exa"/>
                <a:sym typeface="Lexend Exa"/>
              </a:defRPr>
            </a:lvl1pPr>
            <a:lvl2pPr lvl="1" marR="0" rtl="0" algn="l">
              <a:lnSpc>
                <a:spcPct val="100000"/>
              </a:lnSpc>
              <a:spcBef>
                <a:spcPts val="0"/>
              </a:spcBef>
              <a:spcAft>
                <a:spcPts val="0"/>
              </a:spcAft>
              <a:buClr>
                <a:schemeClr val="dk2"/>
              </a:buClr>
              <a:buSzPts val="2800"/>
              <a:buFont typeface="Lexend Exa"/>
              <a:buNone/>
              <a:defRPr b="0" i="0" sz="2800" u="none" cap="none" strike="noStrike">
                <a:solidFill>
                  <a:schemeClr val="dk2"/>
                </a:solidFill>
                <a:latin typeface="Lexend Exa"/>
                <a:ea typeface="Lexend Exa"/>
                <a:cs typeface="Lexend Exa"/>
                <a:sym typeface="Lexend Exa"/>
              </a:defRPr>
            </a:lvl2pPr>
            <a:lvl3pPr lvl="2" marR="0" rtl="0" algn="l">
              <a:lnSpc>
                <a:spcPct val="100000"/>
              </a:lnSpc>
              <a:spcBef>
                <a:spcPts val="0"/>
              </a:spcBef>
              <a:spcAft>
                <a:spcPts val="0"/>
              </a:spcAft>
              <a:buClr>
                <a:schemeClr val="dk2"/>
              </a:buClr>
              <a:buSzPts val="2800"/>
              <a:buFont typeface="Lexend Exa"/>
              <a:buNone/>
              <a:defRPr b="0" i="0" sz="2800" u="none" cap="none" strike="noStrike">
                <a:solidFill>
                  <a:schemeClr val="dk2"/>
                </a:solidFill>
                <a:latin typeface="Lexend Exa"/>
                <a:ea typeface="Lexend Exa"/>
                <a:cs typeface="Lexend Exa"/>
                <a:sym typeface="Lexend Exa"/>
              </a:defRPr>
            </a:lvl3pPr>
            <a:lvl4pPr lvl="3" marR="0" rtl="0" algn="l">
              <a:lnSpc>
                <a:spcPct val="100000"/>
              </a:lnSpc>
              <a:spcBef>
                <a:spcPts val="0"/>
              </a:spcBef>
              <a:spcAft>
                <a:spcPts val="0"/>
              </a:spcAft>
              <a:buClr>
                <a:schemeClr val="dk2"/>
              </a:buClr>
              <a:buSzPts val="2800"/>
              <a:buFont typeface="Lexend Exa"/>
              <a:buNone/>
              <a:defRPr b="0" i="0" sz="2800" u="none" cap="none" strike="noStrike">
                <a:solidFill>
                  <a:schemeClr val="dk2"/>
                </a:solidFill>
                <a:latin typeface="Lexend Exa"/>
                <a:ea typeface="Lexend Exa"/>
                <a:cs typeface="Lexend Exa"/>
                <a:sym typeface="Lexend Exa"/>
              </a:defRPr>
            </a:lvl4pPr>
            <a:lvl5pPr lvl="4" marR="0" rtl="0" algn="l">
              <a:lnSpc>
                <a:spcPct val="100000"/>
              </a:lnSpc>
              <a:spcBef>
                <a:spcPts val="0"/>
              </a:spcBef>
              <a:spcAft>
                <a:spcPts val="0"/>
              </a:spcAft>
              <a:buClr>
                <a:schemeClr val="dk2"/>
              </a:buClr>
              <a:buSzPts val="2800"/>
              <a:buFont typeface="Lexend Exa"/>
              <a:buNone/>
              <a:defRPr b="0" i="0" sz="2800" u="none" cap="none" strike="noStrike">
                <a:solidFill>
                  <a:schemeClr val="dk2"/>
                </a:solidFill>
                <a:latin typeface="Lexend Exa"/>
                <a:ea typeface="Lexend Exa"/>
                <a:cs typeface="Lexend Exa"/>
                <a:sym typeface="Lexend Exa"/>
              </a:defRPr>
            </a:lvl5pPr>
            <a:lvl6pPr lvl="5" marR="0" rtl="0" algn="l">
              <a:lnSpc>
                <a:spcPct val="100000"/>
              </a:lnSpc>
              <a:spcBef>
                <a:spcPts val="0"/>
              </a:spcBef>
              <a:spcAft>
                <a:spcPts val="0"/>
              </a:spcAft>
              <a:buClr>
                <a:schemeClr val="dk2"/>
              </a:buClr>
              <a:buSzPts val="2800"/>
              <a:buFont typeface="Lexend Exa"/>
              <a:buNone/>
              <a:defRPr b="0" i="0" sz="2800" u="none" cap="none" strike="noStrike">
                <a:solidFill>
                  <a:schemeClr val="dk2"/>
                </a:solidFill>
                <a:latin typeface="Lexend Exa"/>
                <a:ea typeface="Lexend Exa"/>
                <a:cs typeface="Lexend Exa"/>
                <a:sym typeface="Lexend Exa"/>
              </a:defRPr>
            </a:lvl6pPr>
            <a:lvl7pPr lvl="6" marR="0" rtl="0" algn="l">
              <a:lnSpc>
                <a:spcPct val="100000"/>
              </a:lnSpc>
              <a:spcBef>
                <a:spcPts val="0"/>
              </a:spcBef>
              <a:spcAft>
                <a:spcPts val="0"/>
              </a:spcAft>
              <a:buClr>
                <a:schemeClr val="dk2"/>
              </a:buClr>
              <a:buSzPts val="2800"/>
              <a:buFont typeface="Lexend Exa"/>
              <a:buNone/>
              <a:defRPr b="0" i="0" sz="2800" u="none" cap="none" strike="noStrike">
                <a:solidFill>
                  <a:schemeClr val="dk2"/>
                </a:solidFill>
                <a:latin typeface="Lexend Exa"/>
                <a:ea typeface="Lexend Exa"/>
                <a:cs typeface="Lexend Exa"/>
                <a:sym typeface="Lexend Exa"/>
              </a:defRPr>
            </a:lvl7pPr>
            <a:lvl8pPr lvl="7" marR="0" rtl="0" algn="l">
              <a:lnSpc>
                <a:spcPct val="100000"/>
              </a:lnSpc>
              <a:spcBef>
                <a:spcPts val="0"/>
              </a:spcBef>
              <a:spcAft>
                <a:spcPts val="0"/>
              </a:spcAft>
              <a:buClr>
                <a:schemeClr val="dk2"/>
              </a:buClr>
              <a:buSzPts val="2800"/>
              <a:buFont typeface="Lexend Exa"/>
              <a:buNone/>
              <a:defRPr b="0" i="0" sz="2800" u="none" cap="none" strike="noStrike">
                <a:solidFill>
                  <a:schemeClr val="dk2"/>
                </a:solidFill>
                <a:latin typeface="Lexend Exa"/>
                <a:ea typeface="Lexend Exa"/>
                <a:cs typeface="Lexend Exa"/>
                <a:sym typeface="Lexend Exa"/>
              </a:defRPr>
            </a:lvl8pPr>
            <a:lvl9pPr lvl="8" marR="0" rtl="0" algn="l">
              <a:lnSpc>
                <a:spcPct val="100000"/>
              </a:lnSpc>
              <a:spcBef>
                <a:spcPts val="0"/>
              </a:spcBef>
              <a:spcAft>
                <a:spcPts val="0"/>
              </a:spcAft>
              <a:buClr>
                <a:schemeClr val="dk2"/>
              </a:buClr>
              <a:buSzPts val="2800"/>
              <a:buFont typeface="Lexend Exa"/>
              <a:buNone/>
              <a:defRPr b="0" i="0" sz="2800" u="none" cap="none" strike="noStrike">
                <a:solidFill>
                  <a:schemeClr val="dk2"/>
                </a:solidFill>
                <a:latin typeface="Lexend Exa"/>
                <a:ea typeface="Lexend Exa"/>
                <a:cs typeface="Lexend Exa"/>
                <a:sym typeface="Lexend Exa"/>
              </a:defRPr>
            </a:lvl9pPr>
          </a:lstStyle>
          <a:p/>
        </p:txBody>
      </p:sp>
      <p:sp>
        <p:nvSpPr>
          <p:cNvPr id="52" name="Google Shape;52;p13"/>
          <p:cNvSpPr txBox="1"/>
          <p:nvPr>
            <p:ph idx="1" type="body"/>
          </p:nvPr>
        </p:nvSpPr>
        <p:spPr>
          <a:xfrm>
            <a:off x="720000" y="1342175"/>
            <a:ext cx="7704000" cy="32613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Red Hat Text"/>
              <a:buChar char="●"/>
              <a:defRPr b="0" i="0" sz="1400" u="none" cap="none" strike="noStrike">
                <a:solidFill>
                  <a:schemeClr val="dk2"/>
                </a:solidFill>
                <a:latin typeface="Red Hat Text"/>
                <a:ea typeface="Red Hat Text"/>
                <a:cs typeface="Red Hat Text"/>
                <a:sym typeface="Red Hat Text"/>
              </a:defRPr>
            </a:lvl1pPr>
            <a:lvl2pPr indent="-317500" lvl="1" marL="914400" marR="0" rtl="0" algn="l">
              <a:lnSpc>
                <a:spcPct val="100000"/>
              </a:lnSpc>
              <a:spcBef>
                <a:spcPts val="0"/>
              </a:spcBef>
              <a:spcAft>
                <a:spcPts val="0"/>
              </a:spcAft>
              <a:buClr>
                <a:schemeClr val="dk2"/>
              </a:buClr>
              <a:buSzPts val="1400"/>
              <a:buFont typeface="Red Hat Text"/>
              <a:buChar char="○"/>
              <a:defRPr b="0" i="0" sz="1400" u="none" cap="none" strike="noStrike">
                <a:solidFill>
                  <a:schemeClr val="dk2"/>
                </a:solidFill>
                <a:latin typeface="Red Hat Text"/>
                <a:ea typeface="Red Hat Text"/>
                <a:cs typeface="Red Hat Text"/>
                <a:sym typeface="Red Hat Text"/>
              </a:defRPr>
            </a:lvl2pPr>
            <a:lvl3pPr indent="-317500" lvl="2" marL="1371600" marR="0" rtl="0" algn="l">
              <a:lnSpc>
                <a:spcPct val="100000"/>
              </a:lnSpc>
              <a:spcBef>
                <a:spcPts val="0"/>
              </a:spcBef>
              <a:spcAft>
                <a:spcPts val="0"/>
              </a:spcAft>
              <a:buClr>
                <a:schemeClr val="dk2"/>
              </a:buClr>
              <a:buSzPts val="1400"/>
              <a:buFont typeface="Red Hat Text"/>
              <a:buChar char="■"/>
              <a:defRPr b="0" i="0" sz="1400" u="none" cap="none" strike="noStrike">
                <a:solidFill>
                  <a:schemeClr val="dk2"/>
                </a:solidFill>
                <a:latin typeface="Red Hat Text"/>
                <a:ea typeface="Red Hat Text"/>
                <a:cs typeface="Red Hat Text"/>
                <a:sym typeface="Red Hat Text"/>
              </a:defRPr>
            </a:lvl3pPr>
            <a:lvl4pPr indent="-317500" lvl="3" marL="1828800" marR="0" rtl="0" algn="l">
              <a:lnSpc>
                <a:spcPct val="100000"/>
              </a:lnSpc>
              <a:spcBef>
                <a:spcPts val="0"/>
              </a:spcBef>
              <a:spcAft>
                <a:spcPts val="0"/>
              </a:spcAft>
              <a:buClr>
                <a:schemeClr val="dk2"/>
              </a:buClr>
              <a:buSzPts val="1400"/>
              <a:buFont typeface="Red Hat Text"/>
              <a:buChar char="●"/>
              <a:defRPr b="0" i="0" sz="1400" u="none" cap="none" strike="noStrike">
                <a:solidFill>
                  <a:schemeClr val="dk2"/>
                </a:solidFill>
                <a:latin typeface="Red Hat Text"/>
                <a:ea typeface="Red Hat Text"/>
                <a:cs typeface="Red Hat Text"/>
                <a:sym typeface="Red Hat Text"/>
              </a:defRPr>
            </a:lvl4pPr>
            <a:lvl5pPr indent="-317500" lvl="4" marL="2286000" marR="0" rtl="0" algn="l">
              <a:lnSpc>
                <a:spcPct val="100000"/>
              </a:lnSpc>
              <a:spcBef>
                <a:spcPts val="0"/>
              </a:spcBef>
              <a:spcAft>
                <a:spcPts val="0"/>
              </a:spcAft>
              <a:buClr>
                <a:schemeClr val="dk2"/>
              </a:buClr>
              <a:buSzPts val="1400"/>
              <a:buFont typeface="Red Hat Text"/>
              <a:buChar char="○"/>
              <a:defRPr b="0" i="0" sz="1400" u="none" cap="none" strike="noStrike">
                <a:solidFill>
                  <a:schemeClr val="dk2"/>
                </a:solidFill>
                <a:latin typeface="Red Hat Text"/>
                <a:ea typeface="Red Hat Text"/>
                <a:cs typeface="Red Hat Text"/>
                <a:sym typeface="Red Hat Text"/>
              </a:defRPr>
            </a:lvl5pPr>
            <a:lvl6pPr indent="-317500" lvl="5" marL="2743200" marR="0" rtl="0" algn="l">
              <a:lnSpc>
                <a:spcPct val="100000"/>
              </a:lnSpc>
              <a:spcBef>
                <a:spcPts val="0"/>
              </a:spcBef>
              <a:spcAft>
                <a:spcPts val="0"/>
              </a:spcAft>
              <a:buClr>
                <a:schemeClr val="dk2"/>
              </a:buClr>
              <a:buSzPts val="1400"/>
              <a:buFont typeface="Red Hat Text"/>
              <a:buChar char="■"/>
              <a:defRPr b="0" i="0" sz="1400" u="none" cap="none" strike="noStrike">
                <a:solidFill>
                  <a:schemeClr val="dk2"/>
                </a:solidFill>
                <a:latin typeface="Red Hat Text"/>
                <a:ea typeface="Red Hat Text"/>
                <a:cs typeface="Red Hat Text"/>
                <a:sym typeface="Red Hat Text"/>
              </a:defRPr>
            </a:lvl6pPr>
            <a:lvl7pPr indent="-317500" lvl="6" marL="3200400" marR="0" rtl="0" algn="l">
              <a:lnSpc>
                <a:spcPct val="100000"/>
              </a:lnSpc>
              <a:spcBef>
                <a:spcPts val="0"/>
              </a:spcBef>
              <a:spcAft>
                <a:spcPts val="0"/>
              </a:spcAft>
              <a:buClr>
                <a:schemeClr val="dk2"/>
              </a:buClr>
              <a:buSzPts val="1400"/>
              <a:buFont typeface="Red Hat Text"/>
              <a:buChar char="●"/>
              <a:defRPr b="0" i="0" sz="1400" u="none" cap="none" strike="noStrike">
                <a:solidFill>
                  <a:schemeClr val="dk2"/>
                </a:solidFill>
                <a:latin typeface="Red Hat Text"/>
                <a:ea typeface="Red Hat Text"/>
                <a:cs typeface="Red Hat Text"/>
                <a:sym typeface="Red Hat Text"/>
              </a:defRPr>
            </a:lvl7pPr>
            <a:lvl8pPr indent="-317500" lvl="7" marL="3657600" marR="0" rtl="0" algn="l">
              <a:lnSpc>
                <a:spcPct val="100000"/>
              </a:lnSpc>
              <a:spcBef>
                <a:spcPts val="0"/>
              </a:spcBef>
              <a:spcAft>
                <a:spcPts val="0"/>
              </a:spcAft>
              <a:buClr>
                <a:schemeClr val="dk2"/>
              </a:buClr>
              <a:buSzPts val="1400"/>
              <a:buFont typeface="Red Hat Text"/>
              <a:buChar char="○"/>
              <a:defRPr b="0" i="0" sz="1400" u="none" cap="none" strike="noStrike">
                <a:solidFill>
                  <a:schemeClr val="dk2"/>
                </a:solidFill>
                <a:latin typeface="Red Hat Text"/>
                <a:ea typeface="Red Hat Text"/>
                <a:cs typeface="Red Hat Text"/>
                <a:sym typeface="Red Hat Text"/>
              </a:defRPr>
            </a:lvl8pPr>
            <a:lvl9pPr indent="-317500" lvl="8" marL="4114800" marR="0" rtl="0" algn="l">
              <a:lnSpc>
                <a:spcPct val="100000"/>
              </a:lnSpc>
              <a:spcBef>
                <a:spcPts val="0"/>
              </a:spcBef>
              <a:spcAft>
                <a:spcPts val="0"/>
              </a:spcAft>
              <a:buClr>
                <a:schemeClr val="dk2"/>
              </a:buClr>
              <a:buSzPts val="1400"/>
              <a:buFont typeface="Red Hat Text"/>
              <a:buChar char="■"/>
              <a:defRPr b="0" i="0" sz="1400" u="none" cap="none" strike="noStrike">
                <a:solidFill>
                  <a:schemeClr val="dk2"/>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hyperlink" Target="https://docs.google.com/spreadsheets/d/1jPO3d_TGq2O8fh0pet8HNFFQcOq9BgyTa-DJse5PqKk/copy"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12.jpg"/><Relationship Id="rId6" Type="http://schemas.openxmlformats.org/officeDocument/2006/relationships/image" Target="../media/image6.jpg"/><Relationship Id="rId7"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comments" Target="../comments/commen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comments" Target="../comments/comment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comments" Target="../comments/comment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comments" Target="../comments/comment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comments" Target="../comments/comment7.xml"/><Relationship Id="rId4"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comments" Target="../comments/commen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comments" Target="../comments/comment9.xml"/><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comments" Target="../comments/comment10.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www.freepik.com/premium-photo/top-view-coffee-powder-strainer-coffee-beans_7024120.htm/?utm_source=slidesgo_template&amp;utm_medium=referral-link&amp;utm_campaign=s%20g_resources&amp;utm_content=freepik" TargetMode="External"/><Relationship Id="rId5" Type="http://schemas.openxmlformats.org/officeDocument/2006/relationships/hyperlink" Target="https://www.freepik.com/premium-photo/top-view-coffee-powder-strainer-coffee-beans_7024120.htm/?utm_source=slidesgo_template&amp;utm_medium=referral-link&amp;utm_campaign=s%20g_resources&amp;utm_content=freepi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8" name="Shape 648"/>
        <p:cNvGrpSpPr/>
        <p:nvPr/>
      </p:nvGrpSpPr>
      <p:grpSpPr>
        <a:xfrm>
          <a:off x="0" y="0"/>
          <a:ext cx="0" cy="0"/>
          <a:chOff x="0" y="0"/>
          <a:chExt cx="0" cy="0"/>
        </a:xfrm>
      </p:grpSpPr>
      <p:sp>
        <p:nvSpPr>
          <p:cNvPr id="649" name="Google Shape;649;p69"/>
          <p:cNvSpPr txBox="1"/>
          <p:nvPr>
            <p:ph type="ctrTitle"/>
          </p:nvPr>
        </p:nvSpPr>
        <p:spPr>
          <a:xfrm>
            <a:off x="4626425" y="1763525"/>
            <a:ext cx="4368600" cy="1723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5200"/>
              <a:buNone/>
            </a:pPr>
            <a:r>
              <a:rPr lang="id" sz="2000"/>
              <a:t>“Caffeine Boost” : Improving Product Sales through Segmentation Strategies of Special Attention Customer at Coffee Shops</a:t>
            </a:r>
            <a:endParaRPr sz="2000"/>
          </a:p>
        </p:txBody>
      </p:sp>
      <p:grpSp>
        <p:nvGrpSpPr>
          <p:cNvPr id="650" name="Google Shape;650;p69"/>
          <p:cNvGrpSpPr/>
          <p:nvPr/>
        </p:nvGrpSpPr>
        <p:grpSpPr>
          <a:xfrm>
            <a:off x="5606726" y="965282"/>
            <a:ext cx="405100" cy="388975"/>
            <a:chOff x="6241725" y="1380875"/>
            <a:chExt cx="405100" cy="388975"/>
          </a:xfrm>
        </p:grpSpPr>
        <p:sp>
          <p:nvSpPr>
            <p:cNvPr id="651" name="Google Shape;651;p69"/>
            <p:cNvSpPr/>
            <p:nvPr/>
          </p:nvSpPr>
          <p:spPr>
            <a:xfrm>
              <a:off x="6418250" y="1380875"/>
              <a:ext cx="21850" cy="112100"/>
            </a:xfrm>
            <a:custGeom>
              <a:rect b="b" l="l" r="r" t="t"/>
              <a:pathLst>
                <a:path extrusionOk="0" h="4484" w="874">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9"/>
            <p:cNvSpPr/>
            <p:nvPr/>
          </p:nvSpPr>
          <p:spPr>
            <a:xfrm>
              <a:off x="6470275" y="1380875"/>
              <a:ext cx="21500" cy="112100"/>
            </a:xfrm>
            <a:custGeom>
              <a:rect b="b" l="l" r="r" t="t"/>
              <a:pathLst>
                <a:path extrusionOk="0" h="4484" w="86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9"/>
            <p:cNvSpPr/>
            <p:nvPr/>
          </p:nvSpPr>
          <p:spPr>
            <a:xfrm>
              <a:off x="6241725" y="1505700"/>
              <a:ext cx="347025" cy="208100"/>
            </a:xfrm>
            <a:custGeom>
              <a:rect b="b" l="l" r="r" t="t"/>
              <a:pathLst>
                <a:path extrusionOk="0" h="8324" w="13881">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9"/>
            <p:cNvSpPr/>
            <p:nvPr/>
          </p:nvSpPr>
          <p:spPr>
            <a:xfrm>
              <a:off x="6541075" y="1566125"/>
              <a:ext cx="13125" cy="113125"/>
            </a:xfrm>
            <a:custGeom>
              <a:rect b="b" l="l" r="r" t="t"/>
              <a:pathLst>
                <a:path extrusionOk="0" h="4525" w="525">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9"/>
            <p:cNvSpPr/>
            <p:nvPr/>
          </p:nvSpPr>
          <p:spPr>
            <a:xfrm>
              <a:off x="6541075" y="1505700"/>
              <a:ext cx="13125" cy="47675"/>
            </a:xfrm>
            <a:custGeom>
              <a:rect b="b" l="l" r="r" t="t"/>
              <a:pathLst>
                <a:path extrusionOk="0" h="1907" w="525">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9"/>
            <p:cNvSpPr/>
            <p:nvPr/>
          </p:nvSpPr>
          <p:spPr>
            <a:xfrm>
              <a:off x="6271250" y="1726600"/>
              <a:ext cx="367850" cy="43250"/>
            </a:xfrm>
            <a:custGeom>
              <a:rect b="b" l="l" r="r" t="t"/>
              <a:pathLst>
                <a:path extrusionOk="0" h="1730" w="14714">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9"/>
            <p:cNvSpPr/>
            <p:nvPr/>
          </p:nvSpPr>
          <p:spPr>
            <a:xfrm>
              <a:off x="6263200" y="1726875"/>
              <a:ext cx="383625" cy="12775"/>
            </a:xfrm>
            <a:custGeom>
              <a:rect b="b" l="l" r="r" t="t"/>
              <a:pathLst>
                <a:path extrusionOk="0" h="511" w="15345">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 name="Google Shape;658;p69"/>
          <p:cNvGrpSpPr/>
          <p:nvPr/>
        </p:nvGrpSpPr>
        <p:grpSpPr>
          <a:xfrm>
            <a:off x="7580184" y="974007"/>
            <a:ext cx="405425" cy="371525"/>
            <a:chOff x="7735800" y="1389600"/>
            <a:chExt cx="405425" cy="371525"/>
          </a:xfrm>
        </p:grpSpPr>
        <p:sp>
          <p:nvSpPr>
            <p:cNvPr id="659" name="Google Shape;659;p69"/>
            <p:cNvSpPr/>
            <p:nvPr/>
          </p:nvSpPr>
          <p:spPr>
            <a:xfrm>
              <a:off x="7735800" y="1718150"/>
              <a:ext cx="405425" cy="42975"/>
            </a:xfrm>
            <a:custGeom>
              <a:rect b="b" l="l" r="r" t="t"/>
              <a:pathLst>
                <a:path extrusionOk="0" h="1719" w="16217">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9"/>
            <p:cNvSpPr/>
            <p:nvPr/>
          </p:nvSpPr>
          <p:spPr>
            <a:xfrm>
              <a:off x="7748900" y="1514425"/>
              <a:ext cx="312800" cy="190650"/>
            </a:xfrm>
            <a:custGeom>
              <a:rect b="b" l="l" r="r" t="t"/>
              <a:pathLst>
                <a:path extrusionOk="0" h="7626" w="12512">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9"/>
            <p:cNvSpPr/>
            <p:nvPr/>
          </p:nvSpPr>
          <p:spPr>
            <a:xfrm>
              <a:off x="7776075" y="1540300"/>
              <a:ext cx="70500" cy="54025"/>
            </a:xfrm>
            <a:custGeom>
              <a:rect b="b" l="l" r="r" t="t"/>
              <a:pathLst>
                <a:path extrusionOk="0" h="2161" w="282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9"/>
            <p:cNvSpPr/>
            <p:nvPr/>
          </p:nvSpPr>
          <p:spPr>
            <a:xfrm>
              <a:off x="7971075" y="1575875"/>
              <a:ext cx="41625" cy="94975"/>
            </a:xfrm>
            <a:custGeom>
              <a:rect b="b" l="l" r="r" t="t"/>
              <a:pathLst>
                <a:path extrusionOk="0" h="3799" w="1665">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9"/>
            <p:cNvSpPr/>
            <p:nvPr/>
          </p:nvSpPr>
          <p:spPr>
            <a:xfrm>
              <a:off x="7901925" y="1389600"/>
              <a:ext cx="21500" cy="111775"/>
            </a:xfrm>
            <a:custGeom>
              <a:rect b="b" l="l" r="r" t="t"/>
              <a:pathLst>
                <a:path extrusionOk="0" h="4471" w="86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9"/>
            <p:cNvSpPr/>
            <p:nvPr/>
          </p:nvSpPr>
          <p:spPr>
            <a:xfrm>
              <a:off x="7953625" y="1389600"/>
              <a:ext cx="21500" cy="111775"/>
            </a:xfrm>
            <a:custGeom>
              <a:rect b="b" l="l" r="r" t="t"/>
              <a:pathLst>
                <a:path extrusionOk="0" h="4471" w="86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 name="Google Shape;665;p69"/>
          <p:cNvGrpSpPr/>
          <p:nvPr/>
        </p:nvGrpSpPr>
        <p:grpSpPr>
          <a:xfrm>
            <a:off x="6619473" y="949870"/>
            <a:ext cx="353068" cy="435295"/>
            <a:chOff x="7041125" y="1376525"/>
            <a:chExt cx="322525" cy="397675"/>
          </a:xfrm>
        </p:grpSpPr>
        <p:sp>
          <p:nvSpPr>
            <p:cNvPr id="666" name="Google Shape;666;p69"/>
            <p:cNvSpPr/>
            <p:nvPr/>
          </p:nvSpPr>
          <p:spPr>
            <a:xfrm>
              <a:off x="7204225" y="1376525"/>
              <a:ext cx="21500" cy="78875"/>
            </a:xfrm>
            <a:custGeom>
              <a:rect b="b" l="l" r="r" t="t"/>
              <a:pathLst>
                <a:path extrusionOk="0" h="3155" w="860">
                  <a:moveTo>
                    <a:pt x="256" y="0"/>
                  </a:moveTo>
                  <a:cubicBezTo>
                    <a:pt x="108" y="0"/>
                    <a:pt x="0" y="108"/>
                    <a:pt x="0" y="255"/>
                  </a:cubicBezTo>
                  <a:cubicBezTo>
                    <a:pt x="0" y="645"/>
                    <a:pt x="108" y="859"/>
                    <a:pt x="202" y="1033"/>
                  </a:cubicBezTo>
                  <a:cubicBezTo>
                    <a:pt x="283" y="1194"/>
                    <a:pt x="336" y="1316"/>
                    <a:pt x="336" y="1584"/>
                  </a:cubicBezTo>
                  <a:cubicBezTo>
                    <a:pt x="336" y="1839"/>
                    <a:pt x="283" y="1960"/>
                    <a:pt x="202" y="2121"/>
                  </a:cubicBezTo>
                  <a:cubicBezTo>
                    <a:pt x="108" y="2295"/>
                    <a:pt x="0" y="2510"/>
                    <a:pt x="0" y="2900"/>
                  </a:cubicBezTo>
                  <a:cubicBezTo>
                    <a:pt x="0" y="3047"/>
                    <a:pt x="108" y="3154"/>
                    <a:pt x="256" y="3154"/>
                  </a:cubicBezTo>
                  <a:cubicBezTo>
                    <a:pt x="390" y="3154"/>
                    <a:pt x="510" y="3047"/>
                    <a:pt x="510" y="2900"/>
                  </a:cubicBezTo>
                  <a:cubicBezTo>
                    <a:pt x="510" y="2631"/>
                    <a:pt x="578" y="2510"/>
                    <a:pt x="658" y="2363"/>
                  </a:cubicBezTo>
                  <a:cubicBezTo>
                    <a:pt x="752" y="2175"/>
                    <a:pt x="859" y="1973"/>
                    <a:pt x="859" y="1584"/>
                  </a:cubicBezTo>
                  <a:cubicBezTo>
                    <a:pt x="859" y="1181"/>
                    <a:pt x="752" y="980"/>
                    <a:pt x="658" y="792"/>
                  </a:cubicBezTo>
                  <a:cubicBezTo>
                    <a:pt x="578" y="645"/>
                    <a:pt x="510" y="523"/>
                    <a:pt x="510" y="255"/>
                  </a:cubicBezTo>
                  <a:cubicBezTo>
                    <a:pt x="510" y="108"/>
                    <a:pt x="390" y="0"/>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9"/>
            <p:cNvSpPr/>
            <p:nvPr/>
          </p:nvSpPr>
          <p:spPr>
            <a:xfrm>
              <a:off x="7255900" y="1376525"/>
              <a:ext cx="21500" cy="78875"/>
            </a:xfrm>
            <a:custGeom>
              <a:rect b="b" l="l" r="r" t="t"/>
              <a:pathLst>
                <a:path extrusionOk="0" h="3155" w="860">
                  <a:moveTo>
                    <a:pt x="256" y="0"/>
                  </a:moveTo>
                  <a:cubicBezTo>
                    <a:pt x="108" y="0"/>
                    <a:pt x="0" y="108"/>
                    <a:pt x="0" y="255"/>
                  </a:cubicBezTo>
                  <a:cubicBezTo>
                    <a:pt x="0" y="645"/>
                    <a:pt x="108" y="859"/>
                    <a:pt x="202" y="1033"/>
                  </a:cubicBezTo>
                  <a:cubicBezTo>
                    <a:pt x="283" y="1194"/>
                    <a:pt x="337" y="1316"/>
                    <a:pt x="337" y="1584"/>
                  </a:cubicBezTo>
                  <a:cubicBezTo>
                    <a:pt x="337" y="1839"/>
                    <a:pt x="283" y="1960"/>
                    <a:pt x="202" y="2121"/>
                  </a:cubicBezTo>
                  <a:cubicBezTo>
                    <a:pt x="108" y="2295"/>
                    <a:pt x="0" y="2510"/>
                    <a:pt x="0" y="2900"/>
                  </a:cubicBezTo>
                  <a:cubicBezTo>
                    <a:pt x="0" y="3047"/>
                    <a:pt x="108" y="3154"/>
                    <a:pt x="256" y="3154"/>
                  </a:cubicBezTo>
                  <a:cubicBezTo>
                    <a:pt x="403" y="3154"/>
                    <a:pt x="511" y="3047"/>
                    <a:pt x="511" y="2900"/>
                  </a:cubicBezTo>
                  <a:cubicBezTo>
                    <a:pt x="511" y="2631"/>
                    <a:pt x="578" y="2510"/>
                    <a:pt x="659" y="2363"/>
                  </a:cubicBezTo>
                  <a:cubicBezTo>
                    <a:pt x="752" y="2175"/>
                    <a:pt x="860" y="1973"/>
                    <a:pt x="860" y="1584"/>
                  </a:cubicBezTo>
                  <a:cubicBezTo>
                    <a:pt x="860" y="1181"/>
                    <a:pt x="752" y="980"/>
                    <a:pt x="659" y="792"/>
                  </a:cubicBezTo>
                  <a:cubicBezTo>
                    <a:pt x="578" y="645"/>
                    <a:pt x="511" y="523"/>
                    <a:pt x="511" y="255"/>
                  </a:cubicBezTo>
                  <a:cubicBezTo>
                    <a:pt x="511" y="108"/>
                    <a:pt x="403" y="0"/>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9"/>
            <p:cNvSpPr/>
            <p:nvPr/>
          </p:nvSpPr>
          <p:spPr>
            <a:xfrm>
              <a:off x="7041125" y="1468475"/>
              <a:ext cx="322525" cy="305725"/>
            </a:xfrm>
            <a:custGeom>
              <a:rect b="b" l="l" r="r" t="t"/>
              <a:pathLst>
                <a:path extrusionOk="0" h="12229" w="12901">
                  <a:moveTo>
                    <a:pt x="12350" y="510"/>
                  </a:moveTo>
                  <a:lnTo>
                    <a:pt x="11518" y="10054"/>
                  </a:lnTo>
                  <a:cubicBezTo>
                    <a:pt x="11437" y="10967"/>
                    <a:pt x="10619" y="11706"/>
                    <a:pt x="9706" y="11706"/>
                  </a:cubicBezTo>
                  <a:lnTo>
                    <a:pt x="6256" y="11706"/>
                  </a:lnTo>
                  <a:cubicBezTo>
                    <a:pt x="5343" y="11706"/>
                    <a:pt x="4537" y="10967"/>
                    <a:pt x="4457" y="10054"/>
                  </a:cubicBezTo>
                  <a:cubicBezTo>
                    <a:pt x="4444" y="9920"/>
                    <a:pt x="4337" y="9827"/>
                    <a:pt x="4202" y="9827"/>
                  </a:cubicBezTo>
                  <a:lnTo>
                    <a:pt x="3329" y="9827"/>
                  </a:lnTo>
                  <a:cubicBezTo>
                    <a:pt x="2565" y="9827"/>
                    <a:pt x="1840" y="9397"/>
                    <a:pt x="1316" y="8631"/>
                  </a:cubicBezTo>
                  <a:cubicBezTo>
                    <a:pt x="793" y="7880"/>
                    <a:pt x="510" y="6900"/>
                    <a:pt x="510" y="5853"/>
                  </a:cubicBezTo>
                  <a:cubicBezTo>
                    <a:pt x="510" y="4819"/>
                    <a:pt x="793" y="3840"/>
                    <a:pt x="1316" y="3088"/>
                  </a:cubicBezTo>
                  <a:cubicBezTo>
                    <a:pt x="1840" y="2322"/>
                    <a:pt x="2565" y="1893"/>
                    <a:pt x="3329" y="1893"/>
                  </a:cubicBezTo>
                  <a:lnTo>
                    <a:pt x="3451" y="1893"/>
                  </a:lnTo>
                  <a:cubicBezTo>
                    <a:pt x="3517" y="1893"/>
                    <a:pt x="3598" y="1866"/>
                    <a:pt x="3639" y="1812"/>
                  </a:cubicBezTo>
                  <a:cubicBezTo>
                    <a:pt x="3692" y="1758"/>
                    <a:pt x="3719" y="1678"/>
                    <a:pt x="3705" y="1611"/>
                  </a:cubicBezTo>
                  <a:lnTo>
                    <a:pt x="3612" y="510"/>
                  </a:lnTo>
                  <a:close/>
                  <a:moveTo>
                    <a:pt x="3276" y="0"/>
                  </a:moveTo>
                  <a:cubicBezTo>
                    <a:pt x="3263" y="0"/>
                    <a:pt x="3263" y="13"/>
                    <a:pt x="3249" y="13"/>
                  </a:cubicBezTo>
                  <a:lnTo>
                    <a:pt x="3222" y="13"/>
                  </a:lnTo>
                  <a:lnTo>
                    <a:pt x="3222" y="27"/>
                  </a:lnTo>
                  <a:lnTo>
                    <a:pt x="3209" y="27"/>
                  </a:lnTo>
                  <a:cubicBezTo>
                    <a:pt x="3195" y="27"/>
                    <a:pt x="3195" y="27"/>
                    <a:pt x="3195" y="40"/>
                  </a:cubicBezTo>
                  <a:lnTo>
                    <a:pt x="3182" y="40"/>
                  </a:lnTo>
                  <a:cubicBezTo>
                    <a:pt x="3182" y="40"/>
                    <a:pt x="3182" y="54"/>
                    <a:pt x="3168" y="54"/>
                  </a:cubicBezTo>
                  <a:lnTo>
                    <a:pt x="3155" y="54"/>
                  </a:lnTo>
                  <a:lnTo>
                    <a:pt x="3155" y="67"/>
                  </a:lnTo>
                  <a:lnTo>
                    <a:pt x="3141" y="81"/>
                  </a:lnTo>
                  <a:lnTo>
                    <a:pt x="3128" y="94"/>
                  </a:lnTo>
                  <a:lnTo>
                    <a:pt x="3114" y="108"/>
                  </a:lnTo>
                  <a:lnTo>
                    <a:pt x="3114" y="121"/>
                  </a:lnTo>
                  <a:cubicBezTo>
                    <a:pt x="3114" y="121"/>
                    <a:pt x="3102" y="121"/>
                    <a:pt x="3102" y="135"/>
                  </a:cubicBezTo>
                  <a:lnTo>
                    <a:pt x="3102" y="147"/>
                  </a:lnTo>
                  <a:lnTo>
                    <a:pt x="3088" y="147"/>
                  </a:lnTo>
                  <a:lnTo>
                    <a:pt x="3088" y="161"/>
                  </a:lnTo>
                  <a:lnTo>
                    <a:pt x="3088" y="174"/>
                  </a:lnTo>
                  <a:lnTo>
                    <a:pt x="3075" y="188"/>
                  </a:lnTo>
                  <a:lnTo>
                    <a:pt x="3075" y="201"/>
                  </a:lnTo>
                  <a:lnTo>
                    <a:pt x="3075" y="215"/>
                  </a:lnTo>
                  <a:lnTo>
                    <a:pt x="3075" y="228"/>
                  </a:lnTo>
                  <a:lnTo>
                    <a:pt x="3075" y="242"/>
                  </a:lnTo>
                  <a:lnTo>
                    <a:pt x="3075" y="255"/>
                  </a:lnTo>
                  <a:lnTo>
                    <a:pt x="3075" y="269"/>
                  </a:lnTo>
                  <a:lnTo>
                    <a:pt x="3075" y="282"/>
                  </a:lnTo>
                  <a:lnTo>
                    <a:pt x="3168" y="1382"/>
                  </a:lnTo>
                  <a:cubicBezTo>
                    <a:pt x="2282" y="1436"/>
                    <a:pt x="1477" y="1933"/>
                    <a:pt x="886" y="2792"/>
                  </a:cubicBezTo>
                  <a:cubicBezTo>
                    <a:pt x="309" y="3625"/>
                    <a:pt x="0" y="4712"/>
                    <a:pt x="0" y="5853"/>
                  </a:cubicBezTo>
                  <a:cubicBezTo>
                    <a:pt x="0" y="7008"/>
                    <a:pt x="309" y="8094"/>
                    <a:pt x="886" y="8914"/>
                  </a:cubicBezTo>
                  <a:cubicBezTo>
                    <a:pt x="1518" y="9839"/>
                    <a:pt x="2390" y="10337"/>
                    <a:pt x="3329" y="10337"/>
                  </a:cubicBezTo>
                  <a:lnTo>
                    <a:pt x="3974" y="10337"/>
                  </a:lnTo>
                  <a:cubicBezTo>
                    <a:pt x="4188" y="11397"/>
                    <a:pt x="5169" y="12229"/>
                    <a:pt x="6256" y="12229"/>
                  </a:cubicBezTo>
                  <a:lnTo>
                    <a:pt x="9706" y="12229"/>
                  </a:lnTo>
                  <a:cubicBezTo>
                    <a:pt x="10887" y="12229"/>
                    <a:pt x="11921" y="11276"/>
                    <a:pt x="12028" y="10108"/>
                  </a:cubicBezTo>
                  <a:lnTo>
                    <a:pt x="12901" y="282"/>
                  </a:lnTo>
                  <a:lnTo>
                    <a:pt x="12901" y="269"/>
                  </a:lnTo>
                  <a:lnTo>
                    <a:pt x="12901" y="255"/>
                  </a:lnTo>
                  <a:lnTo>
                    <a:pt x="12901" y="242"/>
                  </a:lnTo>
                  <a:lnTo>
                    <a:pt x="12901" y="228"/>
                  </a:lnTo>
                  <a:lnTo>
                    <a:pt x="12901" y="215"/>
                  </a:lnTo>
                  <a:cubicBezTo>
                    <a:pt x="12887" y="215"/>
                    <a:pt x="12887" y="201"/>
                    <a:pt x="12887" y="201"/>
                  </a:cubicBezTo>
                  <a:lnTo>
                    <a:pt x="12887" y="188"/>
                  </a:lnTo>
                  <a:lnTo>
                    <a:pt x="12887" y="174"/>
                  </a:lnTo>
                  <a:lnTo>
                    <a:pt x="12887" y="161"/>
                  </a:lnTo>
                  <a:cubicBezTo>
                    <a:pt x="12874" y="161"/>
                    <a:pt x="12874" y="161"/>
                    <a:pt x="12874" y="147"/>
                  </a:cubicBezTo>
                  <a:cubicBezTo>
                    <a:pt x="12874" y="135"/>
                    <a:pt x="12860" y="135"/>
                    <a:pt x="12860" y="135"/>
                  </a:cubicBezTo>
                  <a:lnTo>
                    <a:pt x="12860" y="121"/>
                  </a:lnTo>
                  <a:lnTo>
                    <a:pt x="12847" y="108"/>
                  </a:lnTo>
                  <a:lnTo>
                    <a:pt x="12847" y="94"/>
                  </a:lnTo>
                  <a:cubicBezTo>
                    <a:pt x="12833" y="94"/>
                    <a:pt x="12833" y="94"/>
                    <a:pt x="12833" y="81"/>
                  </a:cubicBezTo>
                  <a:lnTo>
                    <a:pt x="12820" y="81"/>
                  </a:lnTo>
                  <a:lnTo>
                    <a:pt x="12820" y="67"/>
                  </a:lnTo>
                  <a:cubicBezTo>
                    <a:pt x="12806" y="67"/>
                    <a:pt x="12806" y="67"/>
                    <a:pt x="12806" y="54"/>
                  </a:cubicBezTo>
                  <a:lnTo>
                    <a:pt x="12794" y="54"/>
                  </a:lnTo>
                  <a:lnTo>
                    <a:pt x="12794" y="40"/>
                  </a:lnTo>
                  <a:lnTo>
                    <a:pt x="12767" y="40"/>
                  </a:lnTo>
                  <a:lnTo>
                    <a:pt x="12767" y="27"/>
                  </a:lnTo>
                  <a:lnTo>
                    <a:pt x="12753" y="27"/>
                  </a:lnTo>
                  <a:cubicBezTo>
                    <a:pt x="12740" y="27"/>
                    <a:pt x="12740" y="13"/>
                    <a:pt x="12740" y="13"/>
                  </a:cubicBezTo>
                  <a:lnTo>
                    <a:pt x="12713" y="13"/>
                  </a:lnTo>
                  <a:lnTo>
                    <a:pt x="1269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9"/>
            <p:cNvSpPr/>
            <p:nvPr/>
          </p:nvSpPr>
          <p:spPr>
            <a:xfrm>
              <a:off x="7066975" y="1528875"/>
              <a:ext cx="83250" cy="172175"/>
            </a:xfrm>
            <a:custGeom>
              <a:rect b="b" l="l" r="r" t="t"/>
              <a:pathLst>
                <a:path extrusionOk="0" h="6887" w="3330">
                  <a:moveTo>
                    <a:pt x="2268" y="511"/>
                  </a:moveTo>
                  <a:lnTo>
                    <a:pt x="2792" y="6376"/>
                  </a:lnTo>
                  <a:lnTo>
                    <a:pt x="2295" y="6376"/>
                  </a:lnTo>
                  <a:cubicBezTo>
                    <a:pt x="1880" y="6376"/>
                    <a:pt x="1463" y="6108"/>
                    <a:pt x="1128" y="5625"/>
                  </a:cubicBezTo>
                  <a:cubicBezTo>
                    <a:pt x="738" y="5048"/>
                    <a:pt x="523" y="4282"/>
                    <a:pt x="523" y="3437"/>
                  </a:cubicBezTo>
                  <a:cubicBezTo>
                    <a:pt x="523" y="2605"/>
                    <a:pt x="738" y="1839"/>
                    <a:pt x="1128" y="1262"/>
                  </a:cubicBezTo>
                  <a:cubicBezTo>
                    <a:pt x="1450" y="792"/>
                    <a:pt x="1866" y="524"/>
                    <a:pt x="2268" y="511"/>
                  </a:cubicBezTo>
                  <a:close/>
                  <a:moveTo>
                    <a:pt x="2295" y="1"/>
                  </a:moveTo>
                  <a:cubicBezTo>
                    <a:pt x="1705" y="1"/>
                    <a:pt x="1141" y="336"/>
                    <a:pt x="698" y="967"/>
                  </a:cubicBezTo>
                  <a:cubicBezTo>
                    <a:pt x="255" y="1624"/>
                    <a:pt x="0" y="2510"/>
                    <a:pt x="0" y="3437"/>
                  </a:cubicBezTo>
                  <a:cubicBezTo>
                    <a:pt x="0" y="4377"/>
                    <a:pt x="255" y="5263"/>
                    <a:pt x="698" y="5920"/>
                  </a:cubicBezTo>
                  <a:cubicBezTo>
                    <a:pt x="1141" y="6551"/>
                    <a:pt x="1705" y="6886"/>
                    <a:pt x="2295" y="6886"/>
                  </a:cubicBezTo>
                  <a:lnTo>
                    <a:pt x="3074" y="6886"/>
                  </a:lnTo>
                  <a:cubicBezTo>
                    <a:pt x="3142" y="6886"/>
                    <a:pt x="3208" y="6860"/>
                    <a:pt x="3262" y="6806"/>
                  </a:cubicBezTo>
                  <a:cubicBezTo>
                    <a:pt x="3315" y="6752"/>
                    <a:pt x="3329" y="6686"/>
                    <a:pt x="3329" y="6605"/>
                  </a:cubicBezTo>
                  <a:lnTo>
                    <a:pt x="2766" y="228"/>
                  </a:lnTo>
                  <a:cubicBezTo>
                    <a:pt x="2752" y="94"/>
                    <a:pt x="2644" y="1"/>
                    <a:pt x="25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9"/>
            <p:cNvSpPr/>
            <p:nvPr/>
          </p:nvSpPr>
          <p:spPr>
            <a:xfrm>
              <a:off x="7151200" y="1554700"/>
              <a:ext cx="178900" cy="193675"/>
            </a:xfrm>
            <a:custGeom>
              <a:rect b="b" l="l" r="r" t="t"/>
              <a:pathLst>
                <a:path extrusionOk="0" h="7747" w="7156">
                  <a:moveTo>
                    <a:pt x="269" y="1"/>
                  </a:moveTo>
                  <a:cubicBezTo>
                    <a:pt x="202" y="1"/>
                    <a:pt x="122" y="28"/>
                    <a:pt x="81" y="81"/>
                  </a:cubicBezTo>
                  <a:cubicBezTo>
                    <a:pt x="27" y="135"/>
                    <a:pt x="0" y="203"/>
                    <a:pt x="14" y="283"/>
                  </a:cubicBezTo>
                  <a:lnTo>
                    <a:pt x="564" y="6565"/>
                  </a:lnTo>
                  <a:cubicBezTo>
                    <a:pt x="618" y="7210"/>
                    <a:pt x="1208" y="7747"/>
                    <a:pt x="1853" y="7747"/>
                  </a:cubicBezTo>
                  <a:lnTo>
                    <a:pt x="5303" y="7747"/>
                  </a:lnTo>
                  <a:cubicBezTo>
                    <a:pt x="5947" y="7747"/>
                    <a:pt x="6538" y="7210"/>
                    <a:pt x="6592" y="6565"/>
                  </a:cubicBezTo>
                  <a:lnTo>
                    <a:pt x="6833" y="3934"/>
                  </a:lnTo>
                  <a:cubicBezTo>
                    <a:pt x="6846" y="3800"/>
                    <a:pt x="6739" y="3666"/>
                    <a:pt x="6592" y="3652"/>
                  </a:cubicBezTo>
                  <a:cubicBezTo>
                    <a:pt x="6584" y="3651"/>
                    <a:pt x="6577" y="3651"/>
                    <a:pt x="6570" y="3651"/>
                  </a:cubicBezTo>
                  <a:cubicBezTo>
                    <a:pt x="6443" y="3651"/>
                    <a:pt x="6323" y="3754"/>
                    <a:pt x="6309" y="3894"/>
                  </a:cubicBezTo>
                  <a:lnTo>
                    <a:pt x="6082" y="6525"/>
                  </a:lnTo>
                  <a:cubicBezTo>
                    <a:pt x="6041" y="6888"/>
                    <a:pt x="5679" y="7223"/>
                    <a:pt x="5303" y="7223"/>
                  </a:cubicBezTo>
                  <a:lnTo>
                    <a:pt x="1853" y="7223"/>
                  </a:lnTo>
                  <a:cubicBezTo>
                    <a:pt x="1491" y="7223"/>
                    <a:pt x="1115" y="6888"/>
                    <a:pt x="1088" y="6525"/>
                  </a:cubicBezTo>
                  <a:lnTo>
                    <a:pt x="551" y="538"/>
                  </a:lnTo>
                  <a:lnTo>
                    <a:pt x="551" y="538"/>
                  </a:lnTo>
                  <a:cubicBezTo>
                    <a:pt x="739" y="552"/>
                    <a:pt x="859" y="605"/>
                    <a:pt x="994" y="672"/>
                  </a:cubicBezTo>
                  <a:cubicBezTo>
                    <a:pt x="1208" y="752"/>
                    <a:pt x="1464" y="860"/>
                    <a:pt x="1920" y="860"/>
                  </a:cubicBezTo>
                  <a:cubicBezTo>
                    <a:pt x="2390" y="860"/>
                    <a:pt x="2631" y="752"/>
                    <a:pt x="2846" y="672"/>
                  </a:cubicBezTo>
                  <a:cubicBezTo>
                    <a:pt x="3048" y="578"/>
                    <a:pt x="3222" y="511"/>
                    <a:pt x="3585" y="511"/>
                  </a:cubicBezTo>
                  <a:cubicBezTo>
                    <a:pt x="3947" y="511"/>
                    <a:pt x="4108" y="578"/>
                    <a:pt x="4310" y="672"/>
                  </a:cubicBezTo>
                  <a:cubicBezTo>
                    <a:pt x="4525" y="752"/>
                    <a:pt x="4766" y="860"/>
                    <a:pt x="5235" y="860"/>
                  </a:cubicBezTo>
                  <a:cubicBezTo>
                    <a:pt x="5706" y="860"/>
                    <a:pt x="5947" y="752"/>
                    <a:pt x="6162" y="672"/>
                  </a:cubicBezTo>
                  <a:cubicBezTo>
                    <a:pt x="6296" y="605"/>
                    <a:pt x="6431" y="552"/>
                    <a:pt x="6605" y="538"/>
                  </a:cubicBezTo>
                  <a:lnTo>
                    <a:pt x="6605" y="538"/>
                  </a:lnTo>
                  <a:lnTo>
                    <a:pt x="6404" y="2860"/>
                  </a:lnTo>
                  <a:cubicBezTo>
                    <a:pt x="6390" y="3008"/>
                    <a:pt x="6497" y="3129"/>
                    <a:pt x="6632" y="3142"/>
                  </a:cubicBezTo>
                  <a:cubicBezTo>
                    <a:pt x="6640" y="3143"/>
                    <a:pt x="6649" y="3143"/>
                    <a:pt x="6657" y="3143"/>
                  </a:cubicBezTo>
                  <a:cubicBezTo>
                    <a:pt x="6793" y="3143"/>
                    <a:pt x="6901" y="3040"/>
                    <a:pt x="6914" y="2900"/>
                  </a:cubicBezTo>
                  <a:lnTo>
                    <a:pt x="7156" y="283"/>
                  </a:lnTo>
                  <a:cubicBezTo>
                    <a:pt x="7156" y="203"/>
                    <a:pt x="7129" y="135"/>
                    <a:pt x="7088" y="81"/>
                  </a:cubicBezTo>
                  <a:cubicBezTo>
                    <a:pt x="7034" y="28"/>
                    <a:pt x="6968" y="1"/>
                    <a:pt x="6887" y="1"/>
                  </a:cubicBezTo>
                  <a:cubicBezTo>
                    <a:pt x="6431" y="1"/>
                    <a:pt x="6189" y="95"/>
                    <a:pt x="5960" y="189"/>
                  </a:cubicBezTo>
                  <a:cubicBezTo>
                    <a:pt x="5772" y="269"/>
                    <a:pt x="5598" y="337"/>
                    <a:pt x="5235" y="337"/>
                  </a:cubicBezTo>
                  <a:cubicBezTo>
                    <a:pt x="4874" y="337"/>
                    <a:pt x="4699" y="269"/>
                    <a:pt x="4511" y="189"/>
                  </a:cubicBezTo>
                  <a:cubicBezTo>
                    <a:pt x="4296" y="95"/>
                    <a:pt x="4041" y="1"/>
                    <a:pt x="3585" y="1"/>
                  </a:cubicBezTo>
                  <a:cubicBezTo>
                    <a:pt x="3115" y="1"/>
                    <a:pt x="2873" y="95"/>
                    <a:pt x="2658" y="189"/>
                  </a:cubicBezTo>
                  <a:cubicBezTo>
                    <a:pt x="2457" y="269"/>
                    <a:pt x="2282" y="337"/>
                    <a:pt x="1920" y="337"/>
                  </a:cubicBezTo>
                  <a:cubicBezTo>
                    <a:pt x="1557" y="337"/>
                    <a:pt x="1396" y="269"/>
                    <a:pt x="1195" y="189"/>
                  </a:cubicBezTo>
                  <a:cubicBezTo>
                    <a:pt x="981" y="95"/>
                    <a:pt x="739"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1" name="Google Shape;671;p69"/>
          <p:cNvPicPr preferRelativeResize="0"/>
          <p:nvPr/>
        </p:nvPicPr>
        <p:blipFill>
          <a:blip r:embed="rId3">
            <a:alphaModFix/>
          </a:blip>
          <a:stretch>
            <a:fillRect/>
          </a:stretch>
        </p:blipFill>
        <p:spPr>
          <a:xfrm>
            <a:off x="152400" y="340275"/>
            <a:ext cx="4368600" cy="4368600"/>
          </a:xfrm>
          <a:prstGeom prst="rect">
            <a:avLst/>
          </a:prstGeom>
          <a:noFill/>
          <a:ln>
            <a:noFill/>
          </a:ln>
        </p:spPr>
      </p:pic>
      <p:grpSp>
        <p:nvGrpSpPr>
          <p:cNvPr id="672" name="Google Shape;672;p69"/>
          <p:cNvGrpSpPr/>
          <p:nvPr/>
        </p:nvGrpSpPr>
        <p:grpSpPr>
          <a:xfrm>
            <a:off x="5540595" y="3852535"/>
            <a:ext cx="402370" cy="396701"/>
            <a:chOff x="2302095" y="2023735"/>
            <a:chExt cx="402370" cy="396701"/>
          </a:xfrm>
        </p:grpSpPr>
        <p:sp>
          <p:nvSpPr>
            <p:cNvPr id="673" name="Google Shape;673;p69"/>
            <p:cNvSpPr/>
            <p:nvPr/>
          </p:nvSpPr>
          <p:spPr>
            <a:xfrm>
              <a:off x="2543418" y="2113643"/>
              <a:ext cx="13485" cy="11558"/>
            </a:xfrm>
            <a:custGeom>
              <a:rect b="b" l="l" r="r" t="t"/>
              <a:pathLst>
                <a:path extrusionOk="0" h="420" w="490">
                  <a:moveTo>
                    <a:pt x="278" y="1"/>
                  </a:moveTo>
                  <a:cubicBezTo>
                    <a:pt x="93" y="1"/>
                    <a:pt x="1" y="225"/>
                    <a:pt x="133" y="357"/>
                  </a:cubicBezTo>
                  <a:cubicBezTo>
                    <a:pt x="176" y="400"/>
                    <a:pt x="229" y="420"/>
                    <a:pt x="280" y="420"/>
                  </a:cubicBezTo>
                  <a:cubicBezTo>
                    <a:pt x="387" y="420"/>
                    <a:pt x="490" y="337"/>
                    <a:pt x="490" y="212"/>
                  </a:cubicBezTo>
                  <a:cubicBezTo>
                    <a:pt x="490" y="93"/>
                    <a:pt x="397"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9"/>
            <p:cNvSpPr/>
            <p:nvPr/>
          </p:nvSpPr>
          <p:spPr>
            <a:xfrm>
              <a:off x="2440934" y="2066418"/>
              <a:ext cx="13843" cy="11531"/>
            </a:xfrm>
            <a:custGeom>
              <a:rect b="b" l="l" r="r" t="t"/>
              <a:pathLst>
                <a:path extrusionOk="0" h="419" w="503">
                  <a:moveTo>
                    <a:pt x="291" y="0"/>
                  </a:moveTo>
                  <a:cubicBezTo>
                    <a:pt x="93" y="0"/>
                    <a:pt x="1" y="225"/>
                    <a:pt x="133" y="357"/>
                  </a:cubicBezTo>
                  <a:cubicBezTo>
                    <a:pt x="176" y="400"/>
                    <a:pt x="230" y="419"/>
                    <a:pt x="283" y="419"/>
                  </a:cubicBezTo>
                  <a:cubicBezTo>
                    <a:pt x="394" y="419"/>
                    <a:pt x="503" y="336"/>
                    <a:pt x="503" y="211"/>
                  </a:cubicBezTo>
                  <a:cubicBezTo>
                    <a:pt x="503" y="93"/>
                    <a:pt x="397"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9"/>
            <p:cNvSpPr/>
            <p:nvPr/>
          </p:nvSpPr>
          <p:spPr>
            <a:xfrm>
              <a:off x="2373345" y="2066418"/>
              <a:ext cx="13457" cy="11531"/>
            </a:xfrm>
            <a:custGeom>
              <a:rect b="b" l="l" r="r" t="t"/>
              <a:pathLst>
                <a:path extrusionOk="0" h="419" w="489">
                  <a:moveTo>
                    <a:pt x="278" y="0"/>
                  </a:moveTo>
                  <a:cubicBezTo>
                    <a:pt x="93" y="0"/>
                    <a:pt x="0" y="225"/>
                    <a:pt x="132" y="357"/>
                  </a:cubicBezTo>
                  <a:cubicBezTo>
                    <a:pt x="175" y="400"/>
                    <a:pt x="228" y="419"/>
                    <a:pt x="280" y="419"/>
                  </a:cubicBezTo>
                  <a:cubicBezTo>
                    <a:pt x="387" y="419"/>
                    <a:pt x="489" y="336"/>
                    <a:pt x="489" y="211"/>
                  </a:cubicBezTo>
                  <a:cubicBezTo>
                    <a:pt x="489" y="93"/>
                    <a:pt x="396"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9"/>
            <p:cNvSpPr/>
            <p:nvPr/>
          </p:nvSpPr>
          <p:spPr>
            <a:xfrm>
              <a:off x="2589212" y="2115101"/>
              <a:ext cx="13485" cy="11916"/>
            </a:xfrm>
            <a:custGeom>
              <a:rect b="b" l="l" r="r" t="t"/>
              <a:pathLst>
                <a:path extrusionOk="0" h="433" w="490">
                  <a:moveTo>
                    <a:pt x="278" y="1"/>
                  </a:moveTo>
                  <a:cubicBezTo>
                    <a:pt x="93" y="1"/>
                    <a:pt x="1" y="225"/>
                    <a:pt x="133" y="371"/>
                  </a:cubicBezTo>
                  <a:cubicBezTo>
                    <a:pt x="175" y="413"/>
                    <a:pt x="227" y="432"/>
                    <a:pt x="279" y="432"/>
                  </a:cubicBezTo>
                  <a:cubicBezTo>
                    <a:pt x="386" y="432"/>
                    <a:pt x="490" y="346"/>
                    <a:pt x="490" y="212"/>
                  </a:cubicBezTo>
                  <a:cubicBezTo>
                    <a:pt x="490" y="93"/>
                    <a:pt x="397"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9"/>
            <p:cNvSpPr/>
            <p:nvPr/>
          </p:nvSpPr>
          <p:spPr>
            <a:xfrm>
              <a:off x="2603027" y="2155088"/>
              <a:ext cx="13485" cy="11889"/>
            </a:xfrm>
            <a:custGeom>
              <a:rect b="b" l="l" r="r" t="t"/>
              <a:pathLst>
                <a:path extrusionOk="0" h="432" w="490">
                  <a:moveTo>
                    <a:pt x="278" y="0"/>
                  </a:moveTo>
                  <a:cubicBezTo>
                    <a:pt x="93" y="0"/>
                    <a:pt x="1" y="225"/>
                    <a:pt x="133" y="370"/>
                  </a:cubicBezTo>
                  <a:cubicBezTo>
                    <a:pt x="175" y="413"/>
                    <a:pt x="227" y="432"/>
                    <a:pt x="278" y="432"/>
                  </a:cubicBezTo>
                  <a:cubicBezTo>
                    <a:pt x="386" y="432"/>
                    <a:pt x="489" y="346"/>
                    <a:pt x="489" y="212"/>
                  </a:cubicBezTo>
                  <a:cubicBezTo>
                    <a:pt x="489" y="93"/>
                    <a:pt x="397"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9"/>
            <p:cNvSpPr/>
            <p:nvPr/>
          </p:nvSpPr>
          <p:spPr>
            <a:xfrm>
              <a:off x="2643729" y="2225594"/>
              <a:ext cx="13485" cy="11724"/>
            </a:xfrm>
            <a:custGeom>
              <a:rect b="b" l="l" r="r" t="t"/>
              <a:pathLst>
                <a:path extrusionOk="0" h="426" w="490">
                  <a:moveTo>
                    <a:pt x="278" y="1"/>
                  </a:moveTo>
                  <a:cubicBezTo>
                    <a:pt x="93" y="1"/>
                    <a:pt x="1" y="225"/>
                    <a:pt x="133" y="357"/>
                  </a:cubicBezTo>
                  <a:cubicBezTo>
                    <a:pt x="176" y="404"/>
                    <a:pt x="229" y="425"/>
                    <a:pt x="281" y="425"/>
                  </a:cubicBezTo>
                  <a:cubicBezTo>
                    <a:pt x="388" y="425"/>
                    <a:pt x="490" y="336"/>
                    <a:pt x="490" y="212"/>
                  </a:cubicBezTo>
                  <a:cubicBezTo>
                    <a:pt x="490" y="93"/>
                    <a:pt x="397"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9"/>
            <p:cNvSpPr/>
            <p:nvPr/>
          </p:nvSpPr>
          <p:spPr>
            <a:xfrm>
              <a:off x="2643729" y="2257930"/>
              <a:ext cx="13485" cy="11916"/>
            </a:xfrm>
            <a:custGeom>
              <a:rect b="b" l="l" r="r" t="t"/>
              <a:pathLst>
                <a:path extrusionOk="0" h="433" w="490">
                  <a:moveTo>
                    <a:pt x="278" y="1"/>
                  </a:moveTo>
                  <a:cubicBezTo>
                    <a:pt x="93" y="1"/>
                    <a:pt x="1" y="225"/>
                    <a:pt x="133" y="371"/>
                  </a:cubicBezTo>
                  <a:cubicBezTo>
                    <a:pt x="175" y="413"/>
                    <a:pt x="227" y="432"/>
                    <a:pt x="278" y="432"/>
                  </a:cubicBezTo>
                  <a:cubicBezTo>
                    <a:pt x="386" y="432"/>
                    <a:pt x="490" y="347"/>
                    <a:pt x="490" y="212"/>
                  </a:cubicBezTo>
                  <a:cubicBezTo>
                    <a:pt x="490" y="93"/>
                    <a:pt x="397"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9"/>
            <p:cNvSpPr/>
            <p:nvPr/>
          </p:nvSpPr>
          <p:spPr>
            <a:xfrm>
              <a:off x="2635005" y="2341178"/>
              <a:ext cx="13485" cy="11889"/>
            </a:xfrm>
            <a:custGeom>
              <a:rect b="b" l="l" r="r" t="t"/>
              <a:pathLst>
                <a:path extrusionOk="0" h="432" w="490">
                  <a:moveTo>
                    <a:pt x="292" y="0"/>
                  </a:moveTo>
                  <a:cubicBezTo>
                    <a:pt x="93" y="0"/>
                    <a:pt x="1" y="225"/>
                    <a:pt x="133" y="370"/>
                  </a:cubicBezTo>
                  <a:cubicBezTo>
                    <a:pt x="175" y="412"/>
                    <a:pt x="228" y="432"/>
                    <a:pt x="279" y="432"/>
                  </a:cubicBezTo>
                  <a:cubicBezTo>
                    <a:pt x="386" y="432"/>
                    <a:pt x="490" y="346"/>
                    <a:pt x="490" y="211"/>
                  </a:cubicBezTo>
                  <a:cubicBezTo>
                    <a:pt x="490" y="93"/>
                    <a:pt x="397"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9"/>
            <p:cNvSpPr/>
            <p:nvPr/>
          </p:nvSpPr>
          <p:spPr>
            <a:xfrm>
              <a:off x="2480177" y="2066418"/>
              <a:ext cx="13485" cy="11531"/>
            </a:xfrm>
            <a:custGeom>
              <a:rect b="b" l="l" r="r" t="t"/>
              <a:pathLst>
                <a:path extrusionOk="0" h="419" w="490">
                  <a:moveTo>
                    <a:pt x="278" y="0"/>
                  </a:moveTo>
                  <a:cubicBezTo>
                    <a:pt x="93" y="0"/>
                    <a:pt x="1" y="225"/>
                    <a:pt x="133" y="357"/>
                  </a:cubicBezTo>
                  <a:cubicBezTo>
                    <a:pt x="176" y="400"/>
                    <a:pt x="229" y="419"/>
                    <a:pt x="280" y="419"/>
                  </a:cubicBezTo>
                  <a:cubicBezTo>
                    <a:pt x="387" y="419"/>
                    <a:pt x="490" y="336"/>
                    <a:pt x="490" y="211"/>
                  </a:cubicBezTo>
                  <a:cubicBezTo>
                    <a:pt x="490" y="93"/>
                    <a:pt x="397"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9"/>
            <p:cNvSpPr/>
            <p:nvPr/>
          </p:nvSpPr>
          <p:spPr>
            <a:xfrm>
              <a:off x="2302095" y="2023735"/>
              <a:ext cx="402370" cy="396701"/>
            </a:xfrm>
            <a:custGeom>
              <a:rect b="b" l="l" r="r" t="t"/>
              <a:pathLst>
                <a:path extrusionOk="0" h="14415" w="14621">
                  <a:moveTo>
                    <a:pt x="4860" y="420"/>
                  </a:moveTo>
                  <a:cubicBezTo>
                    <a:pt x="6058" y="420"/>
                    <a:pt x="7213" y="878"/>
                    <a:pt x="7925" y="1234"/>
                  </a:cubicBezTo>
                  <a:cubicBezTo>
                    <a:pt x="7489" y="1762"/>
                    <a:pt x="6802" y="2608"/>
                    <a:pt x="6129" y="3506"/>
                  </a:cubicBezTo>
                  <a:cubicBezTo>
                    <a:pt x="5534" y="4272"/>
                    <a:pt x="4980" y="5064"/>
                    <a:pt x="4465" y="5870"/>
                  </a:cubicBezTo>
                  <a:cubicBezTo>
                    <a:pt x="4200" y="5804"/>
                    <a:pt x="3950" y="5698"/>
                    <a:pt x="3712" y="5579"/>
                  </a:cubicBezTo>
                  <a:cubicBezTo>
                    <a:pt x="3672" y="5556"/>
                    <a:pt x="3633" y="5546"/>
                    <a:pt x="3598" y="5546"/>
                  </a:cubicBezTo>
                  <a:cubicBezTo>
                    <a:pt x="3409" y="5546"/>
                    <a:pt x="3301" y="5827"/>
                    <a:pt x="3501" y="5949"/>
                  </a:cubicBezTo>
                  <a:cubicBezTo>
                    <a:pt x="3738" y="6068"/>
                    <a:pt x="3989" y="6173"/>
                    <a:pt x="4253" y="6253"/>
                  </a:cubicBezTo>
                  <a:cubicBezTo>
                    <a:pt x="4174" y="6385"/>
                    <a:pt x="4121" y="6490"/>
                    <a:pt x="4082" y="6596"/>
                  </a:cubicBezTo>
                  <a:lnTo>
                    <a:pt x="4082" y="6583"/>
                  </a:lnTo>
                  <a:cubicBezTo>
                    <a:pt x="3738" y="6451"/>
                    <a:pt x="3421" y="6253"/>
                    <a:pt x="3170" y="5988"/>
                  </a:cubicBezTo>
                  <a:cubicBezTo>
                    <a:pt x="3170" y="5896"/>
                    <a:pt x="3157" y="5817"/>
                    <a:pt x="3157" y="5724"/>
                  </a:cubicBezTo>
                  <a:cubicBezTo>
                    <a:pt x="3157" y="5460"/>
                    <a:pt x="3170" y="5183"/>
                    <a:pt x="3210" y="4919"/>
                  </a:cubicBezTo>
                  <a:cubicBezTo>
                    <a:pt x="3448" y="3123"/>
                    <a:pt x="4372" y="944"/>
                    <a:pt x="4583" y="429"/>
                  </a:cubicBezTo>
                  <a:cubicBezTo>
                    <a:pt x="4676" y="423"/>
                    <a:pt x="4768" y="420"/>
                    <a:pt x="4860" y="420"/>
                  </a:cubicBezTo>
                  <a:close/>
                  <a:moveTo>
                    <a:pt x="13260" y="6570"/>
                  </a:moveTo>
                  <a:cubicBezTo>
                    <a:pt x="13643" y="7336"/>
                    <a:pt x="14145" y="8603"/>
                    <a:pt x="14066" y="9898"/>
                  </a:cubicBezTo>
                  <a:cubicBezTo>
                    <a:pt x="13815" y="10003"/>
                    <a:pt x="13141" y="10294"/>
                    <a:pt x="12322" y="10571"/>
                  </a:cubicBezTo>
                  <a:cubicBezTo>
                    <a:pt x="12098" y="10650"/>
                    <a:pt x="12164" y="10980"/>
                    <a:pt x="12402" y="10980"/>
                  </a:cubicBezTo>
                  <a:cubicBezTo>
                    <a:pt x="12415" y="10980"/>
                    <a:pt x="12441" y="10980"/>
                    <a:pt x="12468" y="10967"/>
                  </a:cubicBezTo>
                  <a:cubicBezTo>
                    <a:pt x="12864" y="10835"/>
                    <a:pt x="13234" y="10690"/>
                    <a:pt x="13537" y="10571"/>
                  </a:cubicBezTo>
                  <a:lnTo>
                    <a:pt x="13537" y="10571"/>
                  </a:lnTo>
                  <a:cubicBezTo>
                    <a:pt x="13590" y="11496"/>
                    <a:pt x="13551" y="12895"/>
                    <a:pt x="12956" y="13609"/>
                  </a:cubicBezTo>
                  <a:cubicBezTo>
                    <a:pt x="12757" y="13846"/>
                    <a:pt x="12468" y="13968"/>
                    <a:pt x="12095" y="13968"/>
                  </a:cubicBezTo>
                  <a:cubicBezTo>
                    <a:pt x="11950" y="13968"/>
                    <a:pt x="11793" y="13949"/>
                    <a:pt x="11623" y="13912"/>
                  </a:cubicBezTo>
                  <a:cubicBezTo>
                    <a:pt x="10500" y="13688"/>
                    <a:pt x="9364" y="12777"/>
                    <a:pt x="9259" y="12420"/>
                  </a:cubicBezTo>
                  <a:cubicBezTo>
                    <a:pt x="9193" y="12195"/>
                    <a:pt x="9127" y="11971"/>
                    <a:pt x="9047" y="11746"/>
                  </a:cubicBezTo>
                  <a:cubicBezTo>
                    <a:pt x="9179" y="11746"/>
                    <a:pt x="9298" y="11720"/>
                    <a:pt x="9443" y="11707"/>
                  </a:cubicBezTo>
                  <a:cubicBezTo>
                    <a:pt x="9483" y="11918"/>
                    <a:pt x="9562" y="12248"/>
                    <a:pt x="9642" y="12499"/>
                  </a:cubicBezTo>
                  <a:cubicBezTo>
                    <a:pt x="9668" y="12592"/>
                    <a:pt x="9747" y="12644"/>
                    <a:pt x="9840" y="12644"/>
                  </a:cubicBezTo>
                  <a:lnTo>
                    <a:pt x="9906" y="12644"/>
                  </a:lnTo>
                  <a:cubicBezTo>
                    <a:pt x="10011" y="12605"/>
                    <a:pt x="10077" y="12486"/>
                    <a:pt x="10051" y="12380"/>
                  </a:cubicBezTo>
                  <a:cubicBezTo>
                    <a:pt x="9985" y="12156"/>
                    <a:pt x="9906" y="11852"/>
                    <a:pt x="9853" y="11654"/>
                  </a:cubicBezTo>
                  <a:cubicBezTo>
                    <a:pt x="10275" y="11588"/>
                    <a:pt x="10698" y="11496"/>
                    <a:pt x="11107" y="11390"/>
                  </a:cubicBezTo>
                  <a:cubicBezTo>
                    <a:pt x="11342" y="11316"/>
                    <a:pt x="11265" y="10976"/>
                    <a:pt x="11048" y="10976"/>
                  </a:cubicBezTo>
                  <a:cubicBezTo>
                    <a:pt x="11033" y="10976"/>
                    <a:pt x="11018" y="10977"/>
                    <a:pt x="11002" y="10980"/>
                  </a:cubicBezTo>
                  <a:cubicBezTo>
                    <a:pt x="10142" y="11212"/>
                    <a:pt x="9421" y="11324"/>
                    <a:pt x="8829" y="11324"/>
                  </a:cubicBezTo>
                  <a:cubicBezTo>
                    <a:pt x="8712" y="11324"/>
                    <a:pt x="8600" y="11319"/>
                    <a:pt x="8493" y="11311"/>
                  </a:cubicBezTo>
                  <a:cubicBezTo>
                    <a:pt x="8228" y="11060"/>
                    <a:pt x="8030" y="10743"/>
                    <a:pt x="7898" y="10399"/>
                  </a:cubicBezTo>
                  <a:cubicBezTo>
                    <a:pt x="8004" y="10360"/>
                    <a:pt x="8110" y="10307"/>
                    <a:pt x="8242" y="10241"/>
                  </a:cubicBezTo>
                  <a:cubicBezTo>
                    <a:pt x="8321" y="10492"/>
                    <a:pt x="8427" y="10743"/>
                    <a:pt x="8559" y="10980"/>
                  </a:cubicBezTo>
                  <a:cubicBezTo>
                    <a:pt x="8585" y="11047"/>
                    <a:pt x="8664" y="11099"/>
                    <a:pt x="8744" y="11099"/>
                  </a:cubicBezTo>
                  <a:cubicBezTo>
                    <a:pt x="8770" y="11099"/>
                    <a:pt x="8810" y="11086"/>
                    <a:pt x="8836" y="11073"/>
                  </a:cubicBezTo>
                  <a:cubicBezTo>
                    <a:pt x="8942" y="11007"/>
                    <a:pt x="8981" y="10888"/>
                    <a:pt x="8928" y="10782"/>
                  </a:cubicBezTo>
                  <a:cubicBezTo>
                    <a:pt x="8796" y="10545"/>
                    <a:pt x="8691" y="10281"/>
                    <a:pt x="8625" y="10016"/>
                  </a:cubicBezTo>
                  <a:cubicBezTo>
                    <a:pt x="9166" y="9686"/>
                    <a:pt x="9919" y="9171"/>
                    <a:pt x="10989" y="8366"/>
                  </a:cubicBezTo>
                  <a:cubicBezTo>
                    <a:pt x="11887" y="7679"/>
                    <a:pt x="12732" y="6992"/>
                    <a:pt x="13260" y="6570"/>
                  </a:cubicBezTo>
                  <a:close/>
                  <a:moveTo>
                    <a:pt x="4866" y="0"/>
                  </a:moveTo>
                  <a:cubicBezTo>
                    <a:pt x="4724" y="0"/>
                    <a:pt x="4581" y="6"/>
                    <a:pt x="4438" y="19"/>
                  </a:cubicBezTo>
                  <a:cubicBezTo>
                    <a:pt x="4359" y="19"/>
                    <a:pt x="4293" y="72"/>
                    <a:pt x="4266" y="138"/>
                  </a:cubicBezTo>
                  <a:cubicBezTo>
                    <a:pt x="4253" y="164"/>
                    <a:pt x="4187" y="296"/>
                    <a:pt x="4082" y="547"/>
                  </a:cubicBezTo>
                  <a:cubicBezTo>
                    <a:pt x="3864" y="528"/>
                    <a:pt x="3642" y="518"/>
                    <a:pt x="3420" y="518"/>
                  </a:cubicBezTo>
                  <a:cubicBezTo>
                    <a:pt x="3197" y="518"/>
                    <a:pt x="2972" y="528"/>
                    <a:pt x="2748" y="547"/>
                  </a:cubicBezTo>
                  <a:cubicBezTo>
                    <a:pt x="2629" y="547"/>
                    <a:pt x="2550" y="653"/>
                    <a:pt x="2550" y="772"/>
                  </a:cubicBezTo>
                  <a:cubicBezTo>
                    <a:pt x="2563" y="878"/>
                    <a:pt x="2669" y="970"/>
                    <a:pt x="2774" y="970"/>
                  </a:cubicBezTo>
                  <a:cubicBezTo>
                    <a:pt x="2966" y="957"/>
                    <a:pt x="3157" y="950"/>
                    <a:pt x="3347" y="950"/>
                  </a:cubicBezTo>
                  <a:cubicBezTo>
                    <a:pt x="3537" y="950"/>
                    <a:pt x="3725" y="957"/>
                    <a:pt x="3910" y="970"/>
                  </a:cubicBezTo>
                  <a:cubicBezTo>
                    <a:pt x="3567" y="1842"/>
                    <a:pt x="3038" y="3308"/>
                    <a:pt x="2827" y="4641"/>
                  </a:cubicBezTo>
                  <a:cubicBezTo>
                    <a:pt x="2629" y="4602"/>
                    <a:pt x="2338" y="4523"/>
                    <a:pt x="2114" y="4457"/>
                  </a:cubicBezTo>
                  <a:cubicBezTo>
                    <a:pt x="2097" y="4453"/>
                    <a:pt x="2081" y="4451"/>
                    <a:pt x="2066" y="4451"/>
                  </a:cubicBezTo>
                  <a:cubicBezTo>
                    <a:pt x="1850" y="4451"/>
                    <a:pt x="1773" y="4780"/>
                    <a:pt x="1995" y="4866"/>
                  </a:cubicBezTo>
                  <a:cubicBezTo>
                    <a:pt x="2246" y="4932"/>
                    <a:pt x="2576" y="5011"/>
                    <a:pt x="2774" y="5064"/>
                  </a:cubicBezTo>
                  <a:cubicBezTo>
                    <a:pt x="2761" y="5196"/>
                    <a:pt x="2761" y="5328"/>
                    <a:pt x="2748" y="5447"/>
                  </a:cubicBezTo>
                  <a:cubicBezTo>
                    <a:pt x="2523" y="5381"/>
                    <a:pt x="2299" y="5315"/>
                    <a:pt x="2074" y="5249"/>
                  </a:cubicBezTo>
                  <a:cubicBezTo>
                    <a:pt x="1718" y="5143"/>
                    <a:pt x="806" y="4007"/>
                    <a:pt x="569" y="2885"/>
                  </a:cubicBezTo>
                  <a:cubicBezTo>
                    <a:pt x="450" y="2264"/>
                    <a:pt x="555" y="1815"/>
                    <a:pt x="886" y="1551"/>
                  </a:cubicBezTo>
                  <a:cubicBezTo>
                    <a:pt x="1071" y="1406"/>
                    <a:pt x="1269" y="1287"/>
                    <a:pt x="1493" y="1221"/>
                  </a:cubicBezTo>
                  <a:cubicBezTo>
                    <a:pt x="1727" y="1128"/>
                    <a:pt x="1640" y="807"/>
                    <a:pt x="1434" y="807"/>
                  </a:cubicBezTo>
                  <a:cubicBezTo>
                    <a:pt x="1407" y="807"/>
                    <a:pt x="1378" y="812"/>
                    <a:pt x="1348" y="825"/>
                  </a:cubicBezTo>
                  <a:cubicBezTo>
                    <a:pt x="1084" y="917"/>
                    <a:pt x="833" y="1049"/>
                    <a:pt x="608" y="1234"/>
                  </a:cubicBezTo>
                  <a:cubicBezTo>
                    <a:pt x="159" y="1604"/>
                    <a:pt x="1" y="2211"/>
                    <a:pt x="159" y="2977"/>
                  </a:cubicBezTo>
                  <a:cubicBezTo>
                    <a:pt x="410" y="4192"/>
                    <a:pt x="1374" y="5487"/>
                    <a:pt x="1955" y="5658"/>
                  </a:cubicBezTo>
                  <a:cubicBezTo>
                    <a:pt x="2219" y="5738"/>
                    <a:pt x="2484" y="5817"/>
                    <a:pt x="2748" y="5896"/>
                  </a:cubicBezTo>
                  <a:cubicBezTo>
                    <a:pt x="2748" y="5975"/>
                    <a:pt x="2748" y="6041"/>
                    <a:pt x="2761" y="6121"/>
                  </a:cubicBezTo>
                  <a:cubicBezTo>
                    <a:pt x="2774" y="6160"/>
                    <a:pt x="2787" y="6187"/>
                    <a:pt x="2801" y="6226"/>
                  </a:cubicBezTo>
                  <a:cubicBezTo>
                    <a:pt x="3118" y="6570"/>
                    <a:pt x="3514" y="6847"/>
                    <a:pt x="3950" y="7005"/>
                  </a:cubicBezTo>
                  <a:cubicBezTo>
                    <a:pt x="3936" y="7071"/>
                    <a:pt x="3923" y="7137"/>
                    <a:pt x="3936" y="7203"/>
                  </a:cubicBezTo>
                  <a:cubicBezTo>
                    <a:pt x="3989" y="8234"/>
                    <a:pt x="5125" y="8960"/>
                    <a:pt x="5389" y="9118"/>
                  </a:cubicBezTo>
                  <a:cubicBezTo>
                    <a:pt x="5548" y="9383"/>
                    <a:pt x="6274" y="10518"/>
                    <a:pt x="7304" y="10584"/>
                  </a:cubicBezTo>
                  <a:lnTo>
                    <a:pt x="7344" y="10584"/>
                  </a:lnTo>
                  <a:cubicBezTo>
                    <a:pt x="7396" y="10584"/>
                    <a:pt x="7449" y="10571"/>
                    <a:pt x="7515" y="10558"/>
                  </a:cubicBezTo>
                  <a:cubicBezTo>
                    <a:pt x="7661" y="11007"/>
                    <a:pt x="7938" y="11390"/>
                    <a:pt x="8294" y="11707"/>
                  </a:cubicBezTo>
                  <a:cubicBezTo>
                    <a:pt x="8321" y="11733"/>
                    <a:pt x="8361" y="11746"/>
                    <a:pt x="8400" y="11746"/>
                  </a:cubicBezTo>
                  <a:cubicBezTo>
                    <a:pt x="8466" y="11746"/>
                    <a:pt x="8545" y="11760"/>
                    <a:pt x="8611" y="11760"/>
                  </a:cubicBezTo>
                  <a:cubicBezTo>
                    <a:pt x="8704" y="12037"/>
                    <a:pt x="8783" y="12301"/>
                    <a:pt x="8849" y="12552"/>
                  </a:cubicBezTo>
                  <a:cubicBezTo>
                    <a:pt x="9021" y="13133"/>
                    <a:pt x="10315" y="14097"/>
                    <a:pt x="11543" y="14348"/>
                  </a:cubicBezTo>
                  <a:cubicBezTo>
                    <a:pt x="11715" y="14388"/>
                    <a:pt x="11900" y="14414"/>
                    <a:pt x="12085" y="14414"/>
                  </a:cubicBezTo>
                  <a:cubicBezTo>
                    <a:pt x="12100" y="14415"/>
                    <a:pt x="12116" y="14415"/>
                    <a:pt x="12131" y="14415"/>
                  </a:cubicBezTo>
                  <a:cubicBezTo>
                    <a:pt x="12576" y="14415"/>
                    <a:pt x="12993" y="14231"/>
                    <a:pt x="13287" y="13899"/>
                  </a:cubicBezTo>
                  <a:cubicBezTo>
                    <a:pt x="13973" y="13080"/>
                    <a:pt x="14026" y="11588"/>
                    <a:pt x="13960" y="10426"/>
                  </a:cubicBezTo>
                  <a:cubicBezTo>
                    <a:pt x="14211" y="10320"/>
                    <a:pt x="14356" y="10254"/>
                    <a:pt x="14356" y="10254"/>
                  </a:cubicBezTo>
                  <a:cubicBezTo>
                    <a:pt x="14422" y="10215"/>
                    <a:pt x="14475" y="10162"/>
                    <a:pt x="14475" y="10082"/>
                  </a:cubicBezTo>
                  <a:cubicBezTo>
                    <a:pt x="14620" y="8603"/>
                    <a:pt x="14013" y="7137"/>
                    <a:pt x="13590" y="6319"/>
                  </a:cubicBezTo>
                  <a:lnTo>
                    <a:pt x="13590" y="6292"/>
                  </a:lnTo>
                  <a:lnTo>
                    <a:pt x="13762" y="6147"/>
                  </a:lnTo>
                  <a:cubicBezTo>
                    <a:pt x="13815" y="6094"/>
                    <a:pt x="13841" y="6015"/>
                    <a:pt x="13828" y="5949"/>
                  </a:cubicBezTo>
                  <a:cubicBezTo>
                    <a:pt x="13828" y="5896"/>
                    <a:pt x="13590" y="4694"/>
                    <a:pt x="12256" y="3162"/>
                  </a:cubicBezTo>
                  <a:cubicBezTo>
                    <a:pt x="12210" y="3113"/>
                    <a:pt x="12157" y="3092"/>
                    <a:pt x="12106" y="3092"/>
                  </a:cubicBezTo>
                  <a:cubicBezTo>
                    <a:pt x="11950" y="3092"/>
                    <a:pt x="11811" y="3281"/>
                    <a:pt x="11939" y="3440"/>
                  </a:cubicBezTo>
                  <a:cubicBezTo>
                    <a:pt x="12956" y="4615"/>
                    <a:pt x="13300" y="5579"/>
                    <a:pt x="13392" y="5909"/>
                  </a:cubicBezTo>
                  <a:cubicBezTo>
                    <a:pt x="13062" y="6187"/>
                    <a:pt x="11926" y="7111"/>
                    <a:pt x="10738" y="8022"/>
                  </a:cubicBezTo>
                  <a:cubicBezTo>
                    <a:pt x="9945" y="8630"/>
                    <a:pt x="9127" y="9198"/>
                    <a:pt x="8281" y="9726"/>
                  </a:cubicBezTo>
                  <a:cubicBezTo>
                    <a:pt x="8268" y="9726"/>
                    <a:pt x="8268" y="9739"/>
                    <a:pt x="8255" y="9739"/>
                  </a:cubicBezTo>
                  <a:cubicBezTo>
                    <a:pt x="8044" y="9871"/>
                    <a:pt x="7819" y="9977"/>
                    <a:pt x="7595" y="10069"/>
                  </a:cubicBezTo>
                  <a:lnTo>
                    <a:pt x="7581" y="10069"/>
                  </a:lnTo>
                  <a:cubicBezTo>
                    <a:pt x="7568" y="10082"/>
                    <a:pt x="7555" y="10082"/>
                    <a:pt x="7542" y="10096"/>
                  </a:cubicBezTo>
                  <a:cubicBezTo>
                    <a:pt x="7476" y="10122"/>
                    <a:pt x="7396" y="10135"/>
                    <a:pt x="7330" y="10135"/>
                  </a:cubicBezTo>
                  <a:cubicBezTo>
                    <a:pt x="6419" y="10082"/>
                    <a:pt x="5732" y="8854"/>
                    <a:pt x="5719" y="8841"/>
                  </a:cubicBezTo>
                  <a:cubicBezTo>
                    <a:pt x="5706" y="8801"/>
                    <a:pt x="5680" y="8775"/>
                    <a:pt x="5640" y="8749"/>
                  </a:cubicBezTo>
                  <a:cubicBezTo>
                    <a:pt x="5627" y="8749"/>
                    <a:pt x="4399" y="8062"/>
                    <a:pt x="4346" y="7151"/>
                  </a:cubicBezTo>
                  <a:cubicBezTo>
                    <a:pt x="4346" y="7071"/>
                    <a:pt x="4359" y="7005"/>
                    <a:pt x="4385" y="6939"/>
                  </a:cubicBezTo>
                  <a:cubicBezTo>
                    <a:pt x="4399" y="6926"/>
                    <a:pt x="4399" y="6913"/>
                    <a:pt x="4399" y="6900"/>
                  </a:cubicBezTo>
                  <a:lnTo>
                    <a:pt x="4399" y="6886"/>
                  </a:lnTo>
                  <a:cubicBezTo>
                    <a:pt x="4491" y="6649"/>
                    <a:pt x="4610" y="6437"/>
                    <a:pt x="4729" y="6226"/>
                  </a:cubicBezTo>
                  <a:lnTo>
                    <a:pt x="4742" y="6200"/>
                  </a:lnTo>
                  <a:cubicBezTo>
                    <a:pt x="5270" y="5355"/>
                    <a:pt x="5838" y="4536"/>
                    <a:pt x="6459" y="3743"/>
                  </a:cubicBezTo>
                  <a:cubicBezTo>
                    <a:pt x="7370" y="2555"/>
                    <a:pt x="8294" y="1432"/>
                    <a:pt x="8585" y="1102"/>
                  </a:cubicBezTo>
                  <a:cubicBezTo>
                    <a:pt x="8915" y="1195"/>
                    <a:pt x="9879" y="1538"/>
                    <a:pt x="11041" y="2555"/>
                  </a:cubicBezTo>
                  <a:cubicBezTo>
                    <a:pt x="11089" y="2606"/>
                    <a:pt x="11143" y="2627"/>
                    <a:pt x="11193" y="2627"/>
                  </a:cubicBezTo>
                  <a:cubicBezTo>
                    <a:pt x="11367" y="2627"/>
                    <a:pt x="11513" y="2381"/>
                    <a:pt x="11319" y="2238"/>
                  </a:cubicBezTo>
                  <a:cubicBezTo>
                    <a:pt x="9800" y="904"/>
                    <a:pt x="8598" y="666"/>
                    <a:pt x="8545" y="653"/>
                  </a:cubicBezTo>
                  <a:cubicBezTo>
                    <a:pt x="8532" y="651"/>
                    <a:pt x="8519" y="650"/>
                    <a:pt x="8507" y="650"/>
                  </a:cubicBezTo>
                  <a:cubicBezTo>
                    <a:pt x="8445" y="650"/>
                    <a:pt x="8391" y="677"/>
                    <a:pt x="8347" y="732"/>
                  </a:cubicBezTo>
                  <a:lnTo>
                    <a:pt x="8202" y="904"/>
                  </a:lnTo>
                  <a:cubicBezTo>
                    <a:pt x="7450" y="522"/>
                    <a:pt x="6192"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9"/>
            <p:cNvSpPr/>
            <p:nvPr/>
          </p:nvSpPr>
          <p:spPr>
            <a:xfrm>
              <a:off x="2433889" y="2217723"/>
              <a:ext cx="74689" cy="70781"/>
            </a:xfrm>
            <a:custGeom>
              <a:rect b="b" l="l" r="r" t="t"/>
              <a:pathLst>
                <a:path extrusionOk="0" h="2572" w="2714">
                  <a:moveTo>
                    <a:pt x="290" y="0"/>
                  </a:moveTo>
                  <a:cubicBezTo>
                    <a:pt x="141" y="0"/>
                    <a:pt x="1" y="160"/>
                    <a:pt x="111" y="326"/>
                  </a:cubicBezTo>
                  <a:cubicBezTo>
                    <a:pt x="389" y="775"/>
                    <a:pt x="772" y="1145"/>
                    <a:pt x="1221" y="1422"/>
                  </a:cubicBezTo>
                  <a:cubicBezTo>
                    <a:pt x="1498" y="1871"/>
                    <a:pt x="1868" y="2254"/>
                    <a:pt x="2317" y="2545"/>
                  </a:cubicBezTo>
                  <a:cubicBezTo>
                    <a:pt x="2343" y="2558"/>
                    <a:pt x="2383" y="2571"/>
                    <a:pt x="2423" y="2571"/>
                  </a:cubicBezTo>
                  <a:cubicBezTo>
                    <a:pt x="2634" y="2571"/>
                    <a:pt x="2713" y="2294"/>
                    <a:pt x="2541" y="2175"/>
                  </a:cubicBezTo>
                  <a:lnTo>
                    <a:pt x="2541" y="2175"/>
                  </a:lnTo>
                  <a:lnTo>
                    <a:pt x="2541" y="2188"/>
                  </a:lnTo>
                  <a:cubicBezTo>
                    <a:pt x="2145" y="1924"/>
                    <a:pt x="1815" y="1581"/>
                    <a:pt x="1577" y="1171"/>
                  </a:cubicBezTo>
                  <a:cubicBezTo>
                    <a:pt x="1551" y="1132"/>
                    <a:pt x="1525" y="1092"/>
                    <a:pt x="1485" y="1079"/>
                  </a:cubicBezTo>
                  <a:cubicBezTo>
                    <a:pt x="1062" y="841"/>
                    <a:pt x="719" y="511"/>
                    <a:pt x="468" y="102"/>
                  </a:cubicBezTo>
                  <a:cubicBezTo>
                    <a:pt x="420" y="30"/>
                    <a:pt x="355"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 name="Google Shape;684;p69"/>
          <p:cNvGrpSpPr/>
          <p:nvPr/>
        </p:nvGrpSpPr>
        <p:grpSpPr>
          <a:xfrm>
            <a:off x="6613539" y="3808543"/>
            <a:ext cx="378015" cy="396536"/>
            <a:chOff x="1485439" y="1418405"/>
            <a:chExt cx="378015" cy="396536"/>
          </a:xfrm>
        </p:grpSpPr>
        <p:sp>
          <p:nvSpPr>
            <p:cNvPr id="685" name="Google Shape;685;p69"/>
            <p:cNvSpPr/>
            <p:nvPr/>
          </p:nvSpPr>
          <p:spPr>
            <a:xfrm>
              <a:off x="1485439" y="1418405"/>
              <a:ext cx="378015" cy="396536"/>
            </a:xfrm>
            <a:custGeom>
              <a:rect b="b" l="l" r="r" t="t"/>
              <a:pathLst>
                <a:path extrusionOk="0" h="14409" w="13736">
                  <a:moveTo>
                    <a:pt x="11688" y="4200"/>
                  </a:moveTo>
                  <a:cubicBezTo>
                    <a:pt x="12019" y="4200"/>
                    <a:pt x="12164" y="4332"/>
                    <a:pt x="12349" y="4503"/>
                  </a:cubicBezTo>
                  <a:cubicBezTo>
                    <a:pt x="12587" y="4768"/>
                    <a:pt x="12903" y="4926"/>
                    <a:pt x="13260" y="4939"/>
                  </a:cubicBezTo>
                  <a:cubicBezTo>
                    <a:pt x="13260" y="5111"/>
                    <a:pt x="13194" y="5283"/>
                    <a:pt x="13088" y="5428"/>
                  </a:cubicBezTo>
                  <a:cubicBezTo>
                    <a:pt x="12788" y="5784"/>
                    <a:pt x="12169" y="5812"/>
                    <a:pt x="11981" y="5812"/>
                  </a:cubicBezTo>
                  <a:cubicBezTo>
                    <a:pt x="11946" y="5812"/>
                    <a:pt x="11926" y="5811"/>
                    <a:pt x="11926" y="5811"/>
                  </a:cubicBezTo>
                  <a:lnTo>
                    <a:pt x="1810" y="5811"/>
                  </a:lnTo>
                  <a:cubicBezTo>
                    <a:pt x="1792" y="5812"/>
                    <a:pt x="1770" y="5813"/>
                    <a:pt x="1745" y="5813"/>
                  </a:cubicBezTo>
                  <a:cubicBezTo>
                    <a:pt x="1489" y="5813"/>
                    <a:pt x="926" y="5741"/>
                    <a:pt x="661" y="5428"/>
                  </a:cubicBezTo>
                  <a:cubicBezTo>
                    <a:pt x="542" y="5283"/>
                    <a:pt x="489" y="5111"/>
                    <a:pt x="489" y="4926"/>
                  </a:cubicBezTo>
                  <a:cubicBezTo>
                    <a:pt x="846" y="4926"/>
                    <a:pt x="1176" y="4768"/>
                    <a:pt x="1414" y="4503"/>
                  </a:cubicBezTo>
                  <a:cubicBezTo>
                    <a:pt x="1599" y="4332"/>
                    <a:pt x="1744" y="4200"/>
                    <a:pt x="2074" y="4200"/>
                  </a:cubicBezTo>
                  <a:cubicBezTo>
                    <a:pt x="2391" y="4200"/>
                    <a:pt x="2536" y="4332"/>
                    <a:pt x="2734" y="4503"/>
                  </a:cubicBezTo>
                  <a:cubicBezTo>
                    <a:pt x="2985" y="4787"/>
                    <a:pt x="3329" y="4929"/>
                    <a:pt x="3674" y="4929"/>
                  </a:cubicBezTo>
                  <a:cubicBezTo>
                    <a:pt x="4019" y="4929"/>
                    <a:pt x="4365" y="4787"/>
                    <a:pt x="4623" y="4503"/>
                  </a:cubicBezTo>
                  <a:cubicBezTo>
                    <a:pt x="4808" y="4332"/>
                    <a:pt x="4953" y="4200"/>
                    <a:pt x="5283" y="4200"/>
                  </a:cubicBezTo>
                  <a:cubicBezTo>
                    <a:pt x="5600" y="4200"/>
                    <a:pt x="5746" y="4332"/>
                    <a:pt x="5944" y="4503"/>
                  </a:cubicBezTo>
                  <a:cubicBezTo>
                    <a:pt x="6195" y="4787"/>
                    <a:pt x="6538" y="4929"/>
                    <a:pt x="6881" y="4929"/>
                  </a:cubicBezTo>
                  <a:cubicBezTo>
                    <a:pt x="7225" y="4929"/>
                    <a:pt x="7568" y="4787"/>
                    <a:pt x="7819" y="4503"/>
                  </a:cubicBezTo>
                  <a:cubicBezTo>
                    <a:pt x="8017" y="4332"/>
                    <a:pt x="8162" y="4200"/>
                    <a:pt x="8479" y="4200"/>
                  </a:cubicBezTo>
                  <a:cubicBezTo>
                    <a:pt x="8809" y="4200"/>
                    <a:pt x="8955" y="4332"/>
                    <a:pt x="9140" y="4503"/>
                  </a:cubicBezTo>
                  <a:cubicBezTo>
                    <a:pt x="9391" y="4787"/>
                    <a:pt x="9737" y="4929"/>
                    <a:pt x="10084" y="4929"/>
                  </a:cubicBezTo>
                  <a:cubicBezTo>
                    <a:pt x="10431" y="4929"/>
                    <a:pt x="10777" y="4787"/>
                    <a:pt x="11028" y="4503"/>
                  </a:cubicBezTo>
                  <a:cubicBezTo>
                    <a:pt x="11226" y="4332"/>
                    <a:pt x="11372" y="4200"/>
                    <a:pt x="11688" y="4200"/>
                  </a:cubicBezTo>
                  <a:close/>
                  <a:moveTo>
                    <a:pt x="4993" y="6233"/>
                  </a:moveTo>
                  <a:lnTo>
                    <a:pt x="5323" y="13986"/>
                  </a:lnTo>
                  <a:lnTo>
                    <a:pt x="4425" y="13986"/>
                  </a:lnTo>
                  <a:lnTo>
                    <a:pt x="3778" y="6233"/>
                  </a:lnTo>
                  <a:close/>
                  <a:moveTo>
                    <a:pt x="6657" y="6233"/>
                  </a:moveTo>
                  <a:lnTo>
                    <a:pt x="6657" y="13986"/>
                  </a:lnTo>
                  <a:lnTo>
                    <a:pt x="5746" y="13986"/>
                  </a:lnTo>
                  <a:lnTo>
                    <a:pt x="5415" y="6233"/>
                  </a:lnTo>
                  <a:close/>
                  <a:moveTo>
                    <a:pt x="8321" y="6233"/>
                  </a:moveTo>
                  <a:lnTo>
                    <a:pt x="8004" y="13986"/>
                  </a:lnTo>
                  <a:lnTo>
                    <a:pt x="7079" y="13986"/>
                  </a:lnTo>
                  <a:lnTo>
                    <a:pt x="7079" y="6233"/>
                  </a:lnTo>
                  <a:close/>
                  <a:moveTo>
                    <a:pt x="9972" y="6233"/>
                  </a:moveTo>
                  <a:lnTo>
                    <a:pt x="9324" y="13986"/>
                  </a:lnTo>
                  <a:lnTo>
                    <a:pt x="8426" y="13986"/>
                  </a:lnTo>
                  <a:lnTo>
                    <a:pt x="8757" y="6233"/>
                  </a:lnTo>
                  <a:close/>
                  <a:moveTo>
                    <a:pt x="6630" y="0"/>
                  </a:moveTo>
                  <a:lnTo>
                    <a:pt x="6459" y="13"/>
                  </a:lnTo>
                  <a:lnTo>
                    <a:pt x="6406" y="13"/>
                  </a:lnTo>
                  <a:lnTo>
                    <a:pt x="6261" y="26"/>
                  </a:lnTo>
                  <a:lnTo>
                    <a:pt x="6208" y="26"/>
                  </a:lnTo>
                  <a:lnTo>
                    <a:pt x="6049" y="40"/>
                  </a:lnTo>
                  <a:lnTo>
                    <a:pt x="6010" y="40"/>
                  </a:lnTo>
                  <a:cubicBezTo>
                    <a:pt x="5957" y="40"/>
                    <a:pt x="5891" y="53"/>
                    <a:pt x="5825" y="66"/>
                  </a:cubicBezTo>
                  <a:lnTo>
                    <a:pt x="5772" y="79"/>
                  </a:lnTo>
                  <a:lnTo>
                    <a:pt x="5653" y="92"/>
                  </a:lnTo>
                  <a:lnTo>
                    <a:pt x="5574" y="119"/>
                  </a:lnTo>
                  <a:lnTo>
                    <a:pt x="5468" y="145"/>
                  </a:lnTo>
                  <a:lnTo>
                    <a:pt x="5402" y="158"/>
                  </a:lnTo>
                  <a:lnTo>
                    <a:pt x="5283" y="185"/>
                  </a:lnTo>
                  <a:lnTo>
                    <a:pt x="5217" y="211"/>
                  </a:lnTo>
                  <a:lnTo>
                    <a:pt x="5059" y="251"/>
                  </a:lnTo>
                  <a:lnTo>
                    <a:pt x="5019" y="264"/>
                  </a:lnTo>
                  <a:lnTo>
                    <a:pt x="4887" y="317"/>
                  </a:lnTo>
                  <a:lnTo>
                    <a:pt x="4834" y="330"/>
                  </a:lnTo>
                  <a:lnTo>
                    <a:pt x="4729" y="370"/>
                  </a:lnTo>
                  <a:lnTo>
                    <a:pt x="4676" y="396"/>
                  </a:lnTo>
                  <a:cubicBezTo>
                    <a:pt x="4636" y="409"/>
                    <a:pt x="4597" y="423"/>
                    <a:pt x="4557" y="449"/>
                  </a:cubicBezTo>
                  <a:lnTo>
                    <a:pt x="4517" y="462"/>
                  </a:lnTo>
                  <a:lnTo>
                    <a:pt x="4346" y="528"/>
                  </a:lnTo>
                  <a:cubicBezTo>
                    <a:pt x="4187" y="621"/>
                    <a:pt x="4042" y="713"/>
                    <a:pt x="3897" y="819"/>
                  </a:cubicBezTo>
                  <a:cubicBezTo>
                    <a:pt x="3791" y="872"/>
                    <a:pt x="3778" y="1004"/>
                    <a:pt x="3831" y="1109"/>
                  </a:cubicBezTo>
                  <a:cubicBezTo>
                    <a:pt x="3872" y="1167"/>
                    <a:pt x="3938" y="1199"/>
                    <a:pt x="4008" y="1199"/>
                  </a:cubicBezTo>
                  <a:cubicBezTo>
                    <a:pt x="4051" y="1199"/>
                    <a:pt x="4094" y="1187"/>
                    <a:pt x="4134" y="1162"/>
                  </a:cubicBezTo>
                  <a:cubicBezTo>
                    <a:pt x="4306" y="1043"/>
                    <a:pt x="4504" y="938"/>
                    <a:pt x="4702" y="845"/>
                  </a:cubicBezTo>
                  <a:lnTo>
                    <a:pt x="4729" y="832"/>
                  </a:lnTo>
                  <a:lnTo>
                    <a:pt x="4847" y="779"/>
                  </a:lnTo>
                  <a:lnTo>
                    <a:pt x="4887" y="766"/>
                  </a:lnTo>
                  <a:lnTo>
                    <a:pt x="5006" y="726"/>
                  </a:lnTo>
                  <a:lnTo>
                    <a:pt x="5032" y="713"/>
                  </a:lnTo>
                  <a:lnTo>
                    <a:pt x="5191" y="660"/>
                  </a:lnTo>
                  <a:lnTo>
                    <a:pt x="5363" y="621"/>
                  </a:lnTo>
                  <a:lnTo>
                    <a:pt x="5402" y="607"/>
                  </a:lnTo>
                  <a:lnTo>
                    <a:pt x="5521" y="581"/>
                  </a:lnTo>
                  <a:lnTo>
                    <a:pt x="5574" y="568"/>
                  </a:lnTo>
                  <a:lnTo>
                    <a:pt x="5679" y="541"/>
                  </a:lnTo>
                  <a:lnTo>
                    <a:pt x="5746" y="528"/>
                  </a:lnTo>
                  <a:lnTo>
                    <a:pt x="5864" y="515"/>
                  </a:lnTo>
                  <a:lnTo>
                    <a:pt x="5917" y="502"/>
                  </a:lnTo>
                  <a:lnTo>
                    <a:pt x="6089" y="475"/>
                  </a:lnTo>
                  <a:lnTo>
                    <a:pt x="6115" y="475"/>
                  </a:lnTo>
                  <a:lnTo>
                    <a:pt x="6261" y="462"/>
                  </a:lnTo>
                  <a:lnTo>
                    <a:pt x="6313" y="462"/>
                  </a:lnTo>
                  <a:lnTo>
                    <a:pt x="6445" y="449"/>
                  </a:lnTo>
                  <a:lnTo>
                    <a:pt x="6881" y="449"/>
                  </a:lnTo>
                  <a:cubicBezTo>
                    <a:pt x="8030" y="449"/>
                    <a:pt x="8994" y="726"/>
                    <a:pt x="9734" y="1255"/>
                  </a:cubicBezTo>
                  <a:cubicBezTo>
                    <a:pt x="9972" y="1440"/>
                    <a:pt x="10196" y="1651"/>
                    <a:pt x="10394" y="1889"/>
                  </a:cubicBezTo>
                  <a:cubicBezTo>
                    <a:pt x="10738" y="2298"/>
                    <a:pt x="10989" y="2800"/>
                    <a:pt x="11121" y="3328"/>
                  </a:cubicBezTo>
                  <a:cubicBezTo>
                    <a:pt x="11121" y="3381"/>
                    <a:pt x="11147" y="3420"/>
                    <a:pt x="11187" y="3447"/>
                  </a:cubicBezTo>
                  <a:cubicBezTo>
                    <a:pt x="11230" y="3479"/>
                    <a:pt x="11274" y="3503"/>
                    <a:pt x="11324" y="3503"/>
                  </a:cubicBezTo>
                  <a:cubicBezTo>
                    <a:pt x="11335" y="3503"/>
                    <a:pt x="11347" y="3502"/>
                    <a:pt x="11358" y="3500"/>
                  </a:cubicBezTo>
                  <a:cubicBezTo>
                    <a:pt x="11447" y="3487"/>
                    <a:pt x="11537" y="3481"/>
                    <a:pt x="11628" y="3481"/>
                  </a:cubicBezTo>
                  <a:cubicBezTo>
                    <a:pt x="11819" y="3481"/>
                    <a:pt x="12011" y="3508"/>
                    <a:pt x="12190" y="3553"/>
                  </a:cubicBezTo>
                  <a:cubicBezTo>
                    <a:pt x="12322" y="3579"/>
                    <a:pt x="12441" y="3619"/>
                    <a:pt x="12547" y="3685"/>
                  </a:cubicBezTo>
                  <a:lnTo>
                    <a:pt x="12587" y="3698"/>
                  </a:lnTo>
                  <a:lnTo>
                    <a:pt x="12600" y="3711"/>
                  </a:lnTo>
                  <a:cubicBezTo>
                    <a:pt x="12864" y="3869"/>
                    <a:pt x="13049" y="4094"/>
                    <a:pt x="13154" y="4371"/>
                  </a:cubicBezTo>
                  <a:lnTo>
                    <a:pt x="13154" y="4385"/>
                  </a:lnTo>
                  <a:cubicBezTo>
                    <a:pt x="13168" y="4411"/>
                    <a:pt x="13168" y="4437"/>
                    <a:pt x="13181" y="4477"/>
                  </a:cubicBezTo>
                  <a:cubicBezTo>
                    <a:pt x="13194" y="4503"/>
                    <a:pt x="13194" y="4503"/>
                    <a:pt x="13194" y="4517"/>
                  </a:cubicBezTo>
                  <a:cubicBezTo>
                    <a:pt x="13194" y="4530"/>
                    <a:pt x="13194" y="4530"/>
                    <a:pt x="13194" y="4543"/>
                  </a:cubicBezTo>
                  <a:cubicBezTo>
                    <a:pt x="12970" y="4517"/>
                    <a:pt x="12771" y="4398"/>
                    <a:pt x="12613" y="4226"/>
                  </a:cubicBezTo>
                  <a:cubicBezTo>
                    <a:pt x="12362" y="3949"/>
                    <a:pt x="12019" y="3810"/>
                    <a:pt x="11674" y="3810"/>
                  </a:cubicBezTo>
                  <a:cubicBezTo>
                    <a:pt x="11329" y="3810"/>
                    <a:pt x="10982" y="3949"/>
                    <a:pt x="10724" y="4226"/>
                  </a:cubicBezTo>
                  <a:cubicBezTo>
                    <a:pt x="10539" y="4411"/>
                    <a:pt x="10394" y="4543"/>
                    <a:pt x="10064" y="4543"/>
                  </a:cubicBezTo>
                  <a:cubicBezTo>
                    <a:pt x="9747" y="4543"/>
                    <a:pt x="9602" y="4411"/>
                    <a:pt x="9404" y="4226"/>
                  </a:cubicBezTo>
                  <a:cubicBezTo>
                    <a:pt x="9153" y="3949"/>
                    <a:pt x="8809" y="3810"/>
                    <a:pt x="8464" y="3810"/>
                  </a:cubicBezTo>
                  <a:cubicBezTo>
                    <a:pt x="8119" y="3810"/>
                    <a:pt x="7773" y="3949"/>
                    <a:pt x="7515" y="4226"/>
                  </a:cubicBezTo>
                  <a:cubicBezTo>
                    <a:pt x="7330" y="4411"/>
                    <a:pt x="7185" y="4543"/>
                    <a:pt x="6855" y="4543"/>
                  </a:cubicBezTo>
                  <a:cubicBezTo>
                    <a:pt x="6538" y="4543"/>
                    <a:pt x="6393" y="4411"/>
                    <a:pt x="6195" y="4226"/>
                  </a:cubicBezTo>
                  <a:cubicBezTo>
                    <a:pt x="5944" y="3949"/>
                    <a:pt x="5600" y="3810"/>
                    <a:pt x="5255" y="3810"/>
                  </a:cubicBezTo>
                  <a:cubicBezTo>
                    <a:pt x="4910" y="3810"/>
                    <a:pt x="4564" y="3949"/>
                    <a:pt x="4306" y="4226"/>
                  </a:cubicBezTo>
                  <a:cubicBezTo>
                    <a:pt x="4121" y="4411"/>
                    <a:pt x="3976" y="4543"/>
                    <a:pt x="3646" y="4543"/>
                  </a:cubicBezTo>
                  <a:cubicBezTo>
                    <a:pt x="3329" y="4543"/>
                    <a:pt x="3183" y="4411"/>
                    <a:pt x="2985" y="4226"/>
                  </a:cubicBezTo>
                  <a:cubicBezTo>
                    <a:pt x="2734" y="3949"/>
                    <a:pt x="2391" y="3810"/>
                    <a:pt x="2046" y="3810"/>
                  </a:cubicBezTo>
                  <a:cubicBezTo>
                    <a:pt x="1701" y="3810"/>
                    <a:pt x="1354" y="3949"/>
                    <a:pt x="1097" y="4226"/>
                  </a:cubicBezTo>
                  <a:cubicBezTo>
                    <a:pt x="952" y="4398"/>
                    <a:pt x="753" y="4517"/>
                    <a:pt x="529" y="4543"/>
                  </a:cubicBezTo>
                  <a:cubicBezTo>
                    <a:pt x="608" y="4200"/>
                    <a:pt x="806" y="3922"/>
                    <a:pt x="1097" y="3724"/>
                  </a:cubicBezTo>
                  <a:lnTo>
                    <a:pt x="1123" y="3711"/>
                  </a:lnTo>
                  <a:lnTo>
                    <a:pt x="1163" y="3685"/>
                  </a:lnTo>
                  <a:lnTo>
                    <a:pt x="1202" y="3658"/>
                  </a:lnTo>
                  <a:lnTo>
                    <a:pt x="1242" y="3645"/>
                  </a:lnTo>
                  <a:lnTo>
                    <a:pt x="1269" y="3632"/>
                  </a:lnTo>
                  <a:lnTo>
                    <a:pt x="1308" y="3619"/>
                  </a:lnTo>
                  <a:lnTo>
                    <a:pt x="1348" y="3592"/>
                  </a:lnTo>
                  <a:lnTo>
                    <a:pt x="1387" y="3579"/>
                  </a:lnTo>
                  <a:lnTo>
                    <a:pt x="1427" y="3566"/>
                  </a:lnTo>
                  <a:lnTo>
                    <a:pt x="1453" y="3553"/>
                  </a:lnTo>
                  <a:cubicBezTo>
                    <a:pt x="1648" y="3502"/>
                    <a:pt x="1843" y="3478"/>
                    <a:pt x="2034" y="3478"/>
                  </a:cubicBezTo>
                  <a:cubicBezTo>
                    <a:pt x="2141" y="3478"/>
                    <a:pt x="2247" y="3485"/>
                    <a:pt x="2351" y="3500"/>
                  </a:cubicBezTo>
                  <a:cubicBezTo>
                    <a:pt x="2361" y="3501"/>
                    <a:pt x="2371" y="3501"/>
                    <a:pt x="2381" y="3501"/>
                  </a:cubicBezTo>
                  <a:cubicBezTo>
                    <a:pt x="2488" y="3501"/>
                    <a:pt x="2578" y="3437"/>
                    <a:pt x="2602" y="3328"/>
                  </a:cubicBezTo>
                  <a:lnTo>
                    <a:pt x="2602" y="3302"/>
                  </a:lnTo>
                  <a:cubicBezTo>
                    <a:pt x="2668" y="3051"/>
                    <a:pt x="2748" y="2800"/>
                    <a:pt x="2866" y="2575"/>
                  </a:cubicBezTo>
                  <a:lnTo>
                    <a:pt x="2893" y="2536"/>
                  </a:lnTo>
                  <a:lnTo>
                    <a:pt x="2906" y="2509"/>
                  </a:lnTo>
                  <a:lnTo>
                    <a:pt x="2919" y="2483"/>
                  </a:lnTo>
                  <a:cubicBezTo>
                    <a:pt x="2919" y="2470"/>
                    <a:pt x="2933" y="2456"/>
                    <a:pt x="2946" y="2443"/>
                  </a:cubicBezTo>
                  <a:lnTo>
                    <a:pt x="2946" y="2430"/>
                  </a:lnTo>
                  <a:cubicBezTo>
                    <a:pt x="3025" y="2272"/>
                    <a:pt x="3131" y="2126"/>
                    <a:pt x="3236" y="1994"/>
                  </a:cubicBezTo>
                  <a:cubicBezTo>
                    <a:pt x="3367" y="1863"/>
                    <a:pt x="3176" y="1663"/>
                    <a:pt x="3025" y="1663"/>
                  </a:cubicBezTo>
                  <a:cubicBezTo>
                    <a:pt x="2978" y="1663"/>
                    <a:pt x="2934" y="1683"/>
                    <a:pt x="2906" y="1730"/>
                  </a:cubicBezTo>
                  <a:cubicBezTo>
                    <a:pt x="2827" y="1836"/>
                    <a:pt x="2761" y="1928"/>
                    <a:pt x="2695" y="2034"/>
                  </a:cubicBezTo>
                  <a:cubicBezTo>
                    <a:pt x="2668" y="2073"/>
                    <a:pt x="2655" y="2100"/>
                    <a:pt x="2629" y="2126"/>
                  </a:cubicBezTo>
                  <a:cubicBezTo>
                    <a:pt x="2629" y="2139"/>
                    <a:pt x="2629" y="2139"/>
                    <a:pt x="2629" y="2139"/>
                  </a:cubicBezTo>
                  <a:lnTo>
                    <a:pt x="2589" y="2219"/>
                  </a:lnTo>
                  <a:lnTo>
                    <a:pt x="2563" y="2245"/>
                  </a:lnTo>
                  <a:lnTo>
                    <a:pt x="2536" y="2311"/>
                  </a:lnTo>
                  <a:lnTo>
                    <a:pt x="2523" y="2338"/>
                  </a:lnTo>
                  <a:cubicBezTo>
                    <a:pt x="2510" y="2351"/>
                    <a:pt x="2497" y="2377"/>
                    <a:pt x="2484" y="2390"/>
                  </a:cubicBezTo>
                  <a:lnTo>
                    <a:pt x="2470" y="2417"/>
                  </a:lnTo>
                  <a:cubicBezTo>
                    <a:pt x="2457" y="2443"/>
                    <a:pt x="2444" y="2470"/>
                    <a:pt x="2431" y="2496"/>
                  </a:cubicBezTo>
                  <a:cubicBezTo>
                    <a:pt x="2417" y="2522"/>
                    <a:pt x="2431" y="2522"/>
                    <a:pt x="2431" y="2522"/>
                  </a:cubicBezTo>
                  <a:lnTo>
                    <a:pt x="2404" y="2575"/>
                  </a:lnTo>
                  <a:cubicBezTo>
                    <a:pt x="2404" y="2588"/>
                    <a:pt x="2391" y="2602"/>
                    <a:pt x="2391" y="2615"/>
                  </a:cubicBezTo>
                  <a:lnTo>
                    <a:pt x="2365" y="2654"/>
                  </a:lnTo>
                  <a:cubicBezTo>
                    <a:pt x="2365" y="2668"/>
                    <a:pt x="2365" y="2681"/>
                    <a:pt x="2351" y="2681"/>
                  </a:cubicBezTo>
                  <a:lnTo>
                    <a:pt x="2338" y="2734"/>
                  </a:lnTo>
                  <a:cubicBezTo>
                    <a:pt x="2338" y="2747"/>
                    <a:pt x="2325" y="2747"/>
                    <a:pt x="2325" y="2760"/>
                  </a:cubicBezTo>
                  <a:lnTo>
                    <a:pt x="2299" y="2826"/>
                  </a:lnTo>
                  <a:lnTo>
                    <a:pt x="2299" y="2839"/>
                  </a:lnTo>
                  <a:lnTo>
                    <a:pt x="2285" y="2892"/>
                  </a:lnTo>
                  <a:cubicBezTo>
                    <a:pt x="2285" y="2892"/>
                    <a:pt x="2285" y="2905"/>
                    <a:pt x="2272" y="2905"/>
                  </a:cubicBezTo>
                  <a:cubicBezTo>
                    <a:pt x="2272" y="2919"/>
                    <a:pt x="2272" y="2945"/>
                    <a:pt x="2259" y="2945"/>
                  </a:cubicBezTo>
                  <a:cubicBezTo>
                    <a:pt x="2259" y="2958"/>
                    <a:pt x="2259" y="2971"/>
                    <a:pt x="2259" y="2971"/>
                  </a:cubicBezTo>
                  <a:cubicBezTo>
                    <a:pt x="2259" y="2985"/>
                    <a:pt x="2259" y="2998"/>
                    <a:pt x="2246" y="3011"/>
                  </a:cubicBezTo>
                  <a:cubicBezTo>
                    <a:pt x="2246" y="3024"/>
                    <a:pt x="2246" y="3024"/>
                    <a:pt x="2246" y="3024"/>
                  </a:cubicBezTo>
                  <a:cubicBezTo>
                    <a:pt x="2246" y="3037"/>
                    <a:pt x="2246" y="3064"/>
                    <a:pt x="2233" y="3077"/>
                  </a:cubicBezTo>
                  <a:cubicBezTo>
                    <a:pt x="2189" y="3075"/>
                    <a:pt x="2144" y="3074"/>
                    <a:pt x="2100" y="3074"/>
                  </a:cubicBezTo>
                  <a:cubicBezTo>
                    <a:pt x="1876" y="3074"/>
                    <a:pt x="1647" y="3101"/>
                    <a:pt x="1427" y="3156"/>
                  </a:cubicBezTo>
                  <a:cubicBezTo>
                    <a:pt x="740" y="3302"/>
                    <a:pt x="212" y="3856"/>
                    <a:pt x="93" y="4543"/>
                  </a:cubicBezTo>
                  <a:lnTo>
                    <a:pt x="93" y="4569"/>
                  </a:lnTo>
                  <a:lnTo>
                    <a:pt x="93" y="4609"/>
                  </a:lnTo>
                  <a:cubicBezTo>
                    <a:pt x="93" y="4609"/>
                    <a:pt x="80" y="4649"/>
                    <a:pt x="80" y="4675"/>
                  </a:cubicBezTo>
                  <a:cubicBezTo>
                    <a:pt x="80" y="4675"/>
                    <a:pt x="80" y="4688"/>
                    <a:pt x="80" y="4688"/>
                  </a:cubicBezTo>
                  <a:cubicBezTo>
                    <a:pt x="1" y="5058"/>
                    <a:pt x="93" y="5441"/>
                    <a:pt x="331" y="5745"/>
                  </a:cubicBezTo>
                  <a:cubicBezTo>
                    <a:pt x="785" y="6274"/>
                    <a:pt x="1648" y="6286"/>
                    <a:pt x="1806" y="6286"/>
                  </a:cubicBezTo>
                  <a:cubicBezTo>
                    <a:pt x="1813" y="6286"/>
                    <a:pt x="1819" y="6286"/>
                    <a:pt x="1823" y="6286"/>
                  </a:cubicBezTo>
                  <a:lnTo>
                    <a:pt x="1850" y="6286"/>
                  </a:lnTo>
                  <a:lnTo>
                    <a:pt x="2167" y="9046"/>
                  </a:lnTo>
                  <a:cubicBezTo>
                    <a:pt x="2185" y="9169"/>
                    <a:pt x="2280" y="9226"/>
                    <a:pt x="2375" y="9226"/>
                  </a:cubicBezTo>
                  <a:cubicBezTo>
                    <a:pt x="2485" y="9226"/>
                    <a:pt x="2596" y="9149"/>
                    <a:pt x="2589" y="9007"/>
                  </a:cubicBezTo>
                  <a:lnTo>
                    <a:pt x="2272" y="6286"/>
                  </a:lnTo>
                  <a:lnTo>
                    <a:pt x="3342" y="6286"/>
                  </a:lnTo>
                  <a:lnTo>
                    <a:pt x="4002" y="14025"/>
                  </a:lnTo>
                  <a:lnTo>
                    <a:pt x="3157" y="14025"/>
                  </a:lnTo>
                  <a:lnTo>
                    <a:pt x="2748" y="10407"/>
                  </a:lnTo>
                  <a:cubicBezTo>
                    <a:pt x="2729" y="10284"/>
                    <a:pt x="2635" y="10227"/>
                    <a:pt x="2539" y="10227"/>
                  </a:cubicBezTo>
                  <a:cubicBezTo>
                    <a:pt x="2429" y="10227"/>
                    <a:pt x="2318" y="10304"/>
                    <a:pt x="2325" y="10446"/>
                  </a:cubicBezTo>
                  <a:lnTo>
                    <a:pt x="2774" y="14210"/>
                  </a:lnTo>
                  <a:cubicBezTo>
                    <a:pt x="2774" y="14316"/>
                    <a:pt x="2866" y="14395"/>
                    <a:pt x="2972" y="14408"/>
                  </a:cubicBezTo>
                  <a:lnTo>
                    <a:pt x="10764" y="14408"/>
                  </a:lnTo>
                  <a:cubicBezTo>
                    <a:pt x="10870" y="14408"/>
                    <a:pt x="10949" y="14316"/>
                    <a:pt x="10962" y="14210"/>
                  </a:cubicBezTo>
                  <a:lnTo>
                    <a:pt x="11055" y="13431"/>
                  </a:lnTo>
                  <a:cubicBezTo>
                    <a:pt x="11083" y="13273"/>
                    <a:pt x="10963" y="13185"/>
                    <a:pt x="10845" y="13185"/>
                  </a:cubicBezTo>
                  <a:cubicBezTo>
                    <a:pt x="10747" y="13185"/>
                    <a:pt x="10651" y="13246"/>
                    <a:pt x="10645" y="13378"/>
                  </a:cubicBezTo>
                  <a:lnTo>
                    <a:pt x="10566" y="13986"/>
                  </a:lnTo>
                  <a:lnTo>
                    <a:pt x="9747" y="13986"/>
                  </a:lnTo>
                  <a:lnTo>
                    <a:pt x="10407" y="6233"/>
                  </a:lnTo>
                  <a:lnTo>
                    <a:pt x="11477" y="6233"/>
                  </a:lnTo>
                  <a:lnTo>
                    <a:pt x="10790" y="12124"/>
                  </a:lnTo>
                  <a:cubicBezTo>
                    <a:pt x="10777" y="12242"/>
                    <a:pt x="10856" y="12348"/>
                    <a:pt x="10975" y="12374"/>
                  </a:cubicBezTo>
                  <a:lnTo>
                    <a:pt x="10989" y="12374"/>
                  </a:lnTo>
                  <a:cubicBezTo>
                    <a:pt x="11094" y="12361"/>
                    <a:pt x="11187" y="12282"/>
                    <a:pt x="11200" y="12176"/>
                  </a:cubicBezTo>
                  <a:lnTo>
                    <a:pt x="11887" y="6233"/>
                  </a:lnTo>
                  <a:lnTo>
                    <a:pt x="11966" y="6233"/>
                  </a:lnTo>
                  <a:cubicBezTo>
                    <a:pt x="12204" y="6233"/>
                    <a:pt x="12983" y="6207"/>
                    <a:pt x="13405" y="5692"/>
                  </a:cubicBezTo>
                  <a:cubicBezTo>
                    <a:pt x="13643" y="5401"/>
                    <a:pt x="13735" y="5032"/>
                    <a:pt x="13669" y="4662"/>
                  </a:cubicBezTo>
                  <a:cubicBezTo>
                    <a:pt x="13669" y="4635"/>
                    <a:pt x="13669" y="4622"/>
                    <a:pt x="13656" y="4596"/>
                  </a:cubicBezTo>
                  <a:lnTo>
                    <a:pt x="13656" y="4583"/>
                  </a:lnTo>
                  <a:cubicBezTo>
                    <a:pt x="13656" y="4556"/>
                    <a:pt x="13643" y="4530"/>
                    <a:pt x="13630" y="4503"/>
                  </a:cubicBezTo>
                  <a:cubicBezTo>
                    <a:pt x="13537" y="3922"/>
                    <a:pt x="13154" y="3447"/>
                    <a:pt x="12613" y="3222"/>
                  </a:cubicBezTo>
                  <a:cubicBezTo>
                    <a:pt x="12507" y="3170"/>
                    <a:pt x="12402" y="3130"/>
                    <a:pt x="12296" y="3104"/>
                  </a:cubicBezTo>
                  <a:cubicBezTo>
                    <a:pt x="12100" y="3055"/>
                    <a:pt x="11897" y="3027"/>
                    <a:pt x="11697" y="3027"/>
                  </a:cubicBezTo>
                  <a:cubicBezTo>
                    <a:pt x="11628" y="3027"/>
                    <a:pt x="11559" y="3031"/>
                    <a:pt x="11490" y="3037"/>
                  </a:cubicBezTo>
                  <a:cubicBezTo>
                    <a:pt x="11332" y="2509"/>
                    <a:pt x="11081" y="2021"/>
                    <a:pt x="10738" y="1598"/>
                  </a:cubicBezTo>
                  <a:cubicBezTo>
                    <a:pt x="10513" y="1347"/>
                    <a:pt x="10275" y="1109"/>
                    <a:pt x="9998" y="911"/>
                  </a:cubicBezTo>
                  <a:cubicBezTo>
                    <a:pt x="9324" y="409"/>
                    <a:pt x="8321" y="0"/>
                    <a:pt x="68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9"/>
            <p:cNvSpPr/>
            <p:nvPr/>
          </p:nvSpPr>
          <p:spPr>
            <a:xfrm>
              <a:off x="1599207" y="1482527"/>
              <a:ext cx="11641" cy="11751"/>
            </a:xfrm>
            <a:custGeom>
              <a:rect b="b" l="l" r="r" t="t"/>
              <a:pathLst>
                <a:path extrusionOk="0" h="427" w="423">
                  <a:moveTo>
                    <a:pt x="212" y="1"/>
                  </a:moveTo>
                  <a:cubicBezTo>
                    <a:pt x="106" y="1"/>
                    <a:pt x="0" y="74"/>
                    <a:pt x="0" y="219"/>
                  </a:cubicBezTo>
                  <a:cubicBezTo>
                    <a:pt x="0" y="358"/>
                    <a:pt x="106" y="427"/>
                    <a:pt x="212" y="427"/>
                  </a:cubicBezTo>
                  <a:cubicBezTo>
                    <a:pt x="317" y="427"/>
                    <a:pt x="423" y="358"/>
                    <a:pt x="423" y="219"/>
                  </a:cubicBezTo>
                  <a:cubicBezTo>
                    <a:pt x="423" y="74"/>
                    <a:pt x="317"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9"/>
            <p:cNvSpPr/>
            <p:nvPr/>
          </p:nvSpPr>
          <p:spPr>
            <a:xfrm>
              <a:off x="1637735" y="1463455"/>
              <a:ext cx="13843" cy="11558"/>
            </a:xfrm>
            <a:custGeom>
              <a:rect b="b" l="l" r="r" t="t"/>
              <a:pathLst>
                <a:path extrusionOk="0" h="420" w="503">
                  <a:moveTo>
                    <a:pt x="291" y="1"/>
                  </a:moveTo>
                  <a:cubicBezTo>
                    <a:pt x="93" y="1"/>
                    <a:pt x="0" y="225"/>
                    <a:pt x="132" y="357"/>
                  </a:cubicBezTo>
                  <a:cubicBezTo>
                    <a:pt x="180" y="400"/>
                    <a:pt x="235" y="419"/>
                    <a:pt x="289" y="419"/>
                  </a:cubicBezTo>
                  <a:cubicBezTo>
                    <a:pt x="400" y="419"/>
                    <a:pt x="502" y="337"/>
                    <a:pt x="502" y="212"/>
                  </a:cubicBezTo>
                  <a:cubicBezTo>
                    <a:pt x="502" y="93"/>
                    <a:pt x="396"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9"/>
            <p:cNvSpPr/>
            <p:nvPr/>
          </p:nvSpPr>
          <p:spPr>
            <a:xfrm>
              <a:off x="1670897" y="1486352"/>
              <a:ext cx="13375" cy="11448"/>
            </a:xfrm>
            <a:custGeom>
              <a:rect b="b" l="l" r="r" t="t"/>
              <a:pathLst>
                <a:path extrusionOk="0" h="416" w="486">
                  <a:moveTo>
                    <a:pt x="259" y="0"/>
                  </a:moveTo>
                  <a:cubicBezTo>
                    <a:pt x="84" y="0"/>
                    <a:pt x="0" y="216"/>
                    <a:pt x="116" y="344"/>
                  </a:cubicBezTo>
                  <a:cubicBezTo>
                    <a:pt x="161" y="394"/>
                    <a:pt x="218" y="415"/>
                    <a:pt x="274" y="415"/>
                  </a:cubicBezTo>
                  <a:cubicBezTo>
                    <a:pt x="382" y="415"/>
                    <a:pt x="486" y="334"/>
                    <a:pt x="486" y="212"/>
                  </a:cubicBezTo>
                  <a:cubicBezTo>
                    <a:pt x="486" y="93"/>
                    <a:pt x="393" y="1"/>
                    <a:pt x="274" y="1"/>
                  </a:cubicBezTo>
                  <a:cubicBezTo>
                    <a:pt x="269" y="0"/>
                    <a:pt x="264"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9"/>
            <p:cNvSpPr/>
            <p:nvPr/>
          </p:nvSpPr>
          <p:spPr>
            <a:xfrm>
              <a:off x="1690051" y="1461088"/>
              <a:ext cx="11668" cy="11751"/>
            </a:xfrm>
            <a:custGeom>
              <a:rect b="b" l="l" r="r" t="t"/>
              <a:pathLst>
                <a:path extrusionOk="0" h="427" w="424">
                  <a:moveTo>
                    <a:pt x="212" y="1"/>
                  </a:moveTo>
                  <a:cubicBezTo>
                    <a:pt x="107" y="1"/>
                    <a:pt x="1" y="73"/>
                    <a:pt x="1" y="219"/>
                  </a:cubicBezTo>
                  <a:cubicBezTo>
                    <a:pt x="1" y="357"/>
                    <a:pt x="107" y="427"/>
                    <a:pt x="212" y="427"/>
                  </a:cubicBezTo>
                  <a:cubicBezTo>
                    <a:pt x="318" y="427"/>
                    <a:pt x="424" y="357"/>
                    <a:pt x="424" y="219"/>
                  </a:cubicBezTo>
                  <a:cubicBezTo>
                    <a:pt x="424" y="73"/>
                    <a:pt x="31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9"/>
            <p:cNvSpPr/>
            <p:nvPr/>
          </p:nvSpPr>
          <p:spPr>
            <a:xfrm>
              <a:off x="1728579" y="1476720"/>
              <a:ext cx="11668" cy="11751"/>
            </a:xfrm>
            <a:custGeom>
              <a:rect b="b" l="l" r="r" t="t"/>
              <a:pathLst>
                <a:path extrusionOk="0" h="427" w="424">
                  <a:moveTo>
                    <a:pt x="212" y="1"/>
                  </a:moveTo>
                  <a:cubicBezTo>
                    <a:pt x="107" y="1"/>
                    <a:pt x="1" y="73"/>
                    <a:pt x="1" y="219"/>
                  </a:cubicBezTo>
                  <a:cubicBezTo>
                    <a:pt x="1" y="357"/>
                    <a:pt x="107" y="427"/>
                    <a:pt x="212" y="427"/>
                  </a:cubicBezTo>
                  <a:cubicBezTo>
                    <a:pt x="318" y="427"/>
                    <a:pt x="423" y="357"/>
                    <a:pt x="423" y="219"/>
                  </a:cubicBezTo>
                  <a:cubicBezTo>
                    <a:pt x="423" y="73"/>
                    <a:pt x="31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p69"/>
          <p:cNvGrpSpPr/>
          <p:nvPr/>
        </p:nvGrpSpPr>
        <p:grpSpPr>
          <a:xfrm>
            <a:off x="7583400" y="3838725"/>
            <a:ext cx="405425" cy="405100"/>
            <a:chOff x="7735800" y="2695725"/>
            <a:chExt cx="405425" cy="405100"/>
          </a:xfrm>
        </p:grpSpPr>
        <p:sp>
          <p:nvSpPr>
            <p:cNvPr id="692" name="Google Shape;692;p69"/>
            <p:cNvSpPr/>
            <p:nvPr/>
          </p:nvSpPr>
          <p:spPr>
            <a:xfrm>
              <a:off x="7893875" y="2742700"/>
              <a:ext cx="13100" cy="12800"/>
            </a:xfrm>
            <a:custGeom>
              <a:rect b="b" l="l" r="r" t="t"/>
              <a:pathLst>
                <a:path extrusionOk="0" h="512" w="524">
                  <a:moveTo>
                    <a:pt x="269" y="1"/>
                  </a:moveTo>
                  <a:cubicBezTo>
                    <a:pt x="121" y="1"/>
                    <a:pt x="1" y="108"/>
                    <a:pt x="1" y="256"/>
                  </a:cubicBezTo>
                  <a:cubicBezTo>
                    <a:pt x="1" y="404"/>
                    <a:pt x="121" y="511"/>
                    <a:pt x="269" y="511"/>
                  </a:cubicBezTo>
                  <a:cubicBezTo>
                    <a:pt x="403" y="511"/>
                    <a:pt x="524" y="404"/>
                    <a:pt x="524" y="256"/>
                  </a:cubicBezTo>
                  <a:cubicBezTo>
                    <a:pt x="524" y="108"/>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9"/>
            <p:cNvSpPr/>
            <p:nvPr/>
          </p:nvSpPr>
          <p:spPr>
            <a:xfrm>
              <a:off x="7778750" y="2791700"/>
              <a:ext cx="52050" cy="47375"/>
            </a:xfrm>
            <a:custGeom>
              <a:rect b="b" l="l" r="r" t="t"/>
              <a:pathLst>
                <a:path extrusionOk="0" h="1895" w="2082">
                  <a:moveTo>
                    <a:pt x="1048" y="511"/>
                  </a:moveTo>
                  <a:cubicBezTo>
                    <a:pt x="1155" y="511"/>
                    <a:pt x="1263" y="565"/>
                    <a:pt x="1343" y="645"/>
                  </a:cubicBezTo>
                  <a:cubicBezTo>
                    <a:pt x="1518" y="806"/>
                    <a:pt x="1518" y="1089"/>
                    <a:pt x="1343" y="1250"/>
                  </a:cubicBezTo>
                  <a:cubicBezTo>
                    <a:pt x="1263" y="1330"/>
                    <a:pt x="1155" y="1384"/>
                    <a:pt x="1048" y="1384"/>
                  </a:cubicBezTo>
                  <a:cubicBezTo>
                    <a:pt x="927" y="1384"/>
                    <a:pt x="820" y="1330"/>
                    <a:pt x="740" y="1250"/>
                  </a:cubicBezTo>
                  <a:cubicBezTo>
                    <a:pt x="565" y="1089"/>
                    <a:pt x="565" y="806"/>
                    <a:pt x="740" y="645"/>
                  </a:cubicBezTo>
                  <a:cubicBezTo>
                    <a:pt x="820" y="565"/>
                    <a:pt x="927" y="511"/>
                    <a:pt x="1048" y="511"/>
                  </a:cubicBezTo>
                  <a:close/>
                  <a:moveTo>
                    <a:pt x="1048" y="1"/>
                  </a:moveTo>
                  <a:cubicBezTo>
                    <a:pt x="793" y="1"/>
                    <a:pt x="552" y="95"/>
                    <a:pt x="377" y="283"/>
                  </a:cubicBezTo>
                  <a:cubicBezTo>
                    <a:pt x="1" y="645"/>
                    <a:pt x="1" y="1250"/>
                    <a:pt x="377" y="1612"/>
                  </a:cubicBezTo>
                  <a:cubicBezTo>
                    <a:pt x="552" y="1800"/>
                    <a:pt x="793" y="1894"/>
                    <a:pt x="1048" y="1894"/>
                  </a:cubicBezTo>
                  <a:cubicBezTo>
                    <a:pt x="1303" y="1894"/>
                    <a:pt x="1531" y="1800"/>
                    <a:pt x="1719" y="1612"/>
                  </a:cubicBezTo>
                  <a:cubicBezTo>
                    <a:pt x="2082" y="1250"/>
                    <a:pt x="2082" y="645"/>
                    <a:pt x="1719" y="283"/>
                  </a:cubicBezTo>
                  <a:cubicBezTo>
                    <a:pt x="1531" y="95"/>
                    <a:pt x="1303"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9"/>
            <p:cNvSpPr/>
            <p:nvPr/>
          </p:nvSpPr>
          <p:spPr>
            <a:xfrm>
              <a:off x="7735800" y="2695725"/>
              <a:ext cx="291675" cy="290650"/>
            </a:xfrm>
            <a:custGeom>
              <a:rect b="b" l="l" r="r" t="t"/>
              <a:pathLst>
                <a:path extrusionOk="0" h="11626" w="11667">
                  <a:moveTo>
                    <a:pt x="6712" y="1"/>
                  </a:moveTo>
                  <a:cubicBezTo>
                    <a:pt x="3007" y="1"/>
                    <a:pt x="0" y="3008"/>
                    <a:pt x="0" y="6700"/>
                  </a:cubicBezTo>
                  <a:cubicBezTo>
                    <a:pt x="0" y="7639"/>
                    <a:pt x="188" y="8538"/>
                    <a:pt x="564" y="9384"/>
                  </a:cubicBezTo>
                  <a:cubicBezTo>
                    <a:pt x="927" y="10203"/>
                    <a:pt x="1437" y="10928"/>
                    <a:pt x="2082" y="11545"/>
                  </a:cubicBezTo>
                  <a:cubicBezTo>
                    <a:pt x="2135" y="11599"/>
                    <a:pt x="2202" y="11626"/>
                    <a:pt x="2256" y="11626"/>
                  </a:cubicBezTo>
                  <a:cubicBezTo>
                    <a:pt x="2336" y="11626"/>
                    <a:pt x="2404" y="11599"/>
                    <a:pt x="2444" y="11545"/>
                  </a:cubicBezTo>
                  <a:cubicBezTo>
                    <a:pt x="2551" y="11438"/>
                    <a:pt x="2538" y="11277"/>
                    <a:pt x="2444" y="11183"/>
                  </a:cubicBezTo>
                  <a:cubicBezTo>
                    <a:pt x="1209" y="10002"/>
                    <a:pt x="525" y="8404"/>
                    <a:pt x="525" y="6700"/>
                  </a:cubicBezTo>
                  <a:cubicBezTo>
                    <a:pt x="525" y="3290"/>
                    <a:pt x="3303" y="511"/>
                    <a:pt x="6712" y="511"/>
                  </a:cubicBezTo>
                  <a:cubicBezTo>
                    <a:pt x="8418" y="511"/>
                    <a:pt x="10002" y="1196"/>
                    <a:pt x="11183" y="2431"/>
                  </a:cubicBezTo>
                  <a:cubicBezTo>
                    <a:pt x="11238" y="2486"/>
                    <a:pt x="11308" y="2513"/>
                    <a:pt x="11377" y="2513"/>
                  </a:cubicBezTo>
                  <a:cubicBezTo>
                    <a:pt x="11442" y="2513"/>
                    <a:pt x="11507" y="2489"/>
                    <a:pt x="11559" y="2444"/>
                  </a:cubicBezTo>
                  <a:cubicBezTo>
                    <a:pt x="11652" y="2336"/>
                    <a:pt x="11666" y="2175"/>
                    <a:pt x="11559" y="2068"/>
                  </a:cubicBezTo>
                  <a:cubicBezTo>
                    <a:pt x="10941" y="1423"/>
                    <a:pt x="10217" y="913"/>
                    <a:pt x="9397" y="551"/>
                  </a:cubicBezTo>
                  <a:cubicBezTo>
                    <a:pt x="8552" y="189"/>
                    <a:pt x="7639" y="1"/>
                    <a:pt x="67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9"/>
            <p:cNvSpPr/>
            <p:nvPr/>
          </p:nvSpPr>
          <p:spPr>
            <a:xfrm>
              <a:off x="7928100" y="2864200"/>
              <a:ext cx="13100" cy="13125"/>
            </a:xfrm>
            <a:custGeom>
              <a:rect b="b" l="l" r="r" t="t"/>
              <a:pathLst>
                <a:path extrusionOk="0" h="525" w="524">
                  <a:moveTo>
                    <a:pt x="255" y="0"/>
                  </a:moveTo>
                  <a:cubicBezTo>
                    <a:pt x="121" y="0"/>
                    <a:pt x="1" y="122"/>
                    <a:pt x="1" y="269"/>
                  </a:cubicBezTo>
                  <a:cubicBezTo>
                    <a:pt x="1" y="403"/>
                    <a:pt x="121" y="524"/>
                    <a:pt x="255" y="524"/>
                  </a:cubicBezTo>
                  <a:cubicBezTo>
                    <a:pt x="404" y="524"/>
                    <a:pt x="524" y="403"/>
                    <a:pt x="524" y="269"/>
                  </a:cubicBezTo>
                  <a:cubicBezTo>
                    <a:pt x="524" y="122"/>
                    <a:pt x="404"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9"/>
            <p:cNvSpPr/>
            <p:nvPr/>
          </p:nvSpPr>
          <p:spPr>
            <a:xfrm>
              <a:off x="7981800" y="2945750"/>
              <a:ext cx="13100" cy="12775"/>
            </a:xfrm>
            <a:custGeom>
              <a:rect b="b" l="l" r="r" t="t"/>
              <a:pathLst>
                <a:path extrusionOk="0" h="511" w="524">
                  <a:moveTo>
                    <a:pt x="269" y="1"/>
                  </a:moveTo>
                  <a:cubicBezTo>
                    <a:pt x="121" y="1"/>
                    <a:pt x="1" y="108"/>
                    <a:pt x="1" y="255"/>
                  </a:cubicBezTo>
                  <a:cubicBezTo>
                    <a:pt x="1" y="390"/>
                    <a:pt x="121" y="511"/>
                    <a:pt x="269" y="511"/>
                  </a:cubicBezTo>
                  <a:cubicBezTo>
                    <a:pt x="403" y="511"/>
                    <a:pt x="524" y="390"/>
                    <a:pt x="524" y="255"/>
                  </a:cubicBezTo>
                  <a:cubicBezTo>
                    <a:pt x="524" y="108"/>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9"/>
            <p:cNvSpPr/>
            <p:nvPr/>
          </p:nvSpPr>
          <p:spPr>
            <a:xfrm>
              <a:off x="7962650" y="2829975"/>
              <a:ext cx="81925" cy="81900"/>
            </a:xfrm>
            <a:custGeom>
              <a:rect b="b" l="l" r="r" t="t"/>
              <a:pathLst>
                <a:path extrusionOk="0" h="3276" w="3277">
                  <a:moveTo>
                    <a:pt x="1639" y="510"/>
                  </a:moveTo>
                  <a:cubicBezTo>
                    <a:pt x="2256" y="510"/>
                    <a:pt x="2753" y="1020"/>
                    <a:pt x="2753" y="1638"/>
                  </a:cubicBezTo>
                  <a:cubicBezTo>
                    <a:pt x="2753" y="2255"/>
                    <a:pt x="2256" y="2753"/>
                    <a:pt x="1639" y="2753"/>
                  </a:cubicBezTo>
                  <a:cubicBezTo>
                    <a:pt x="1021" y="2753"/>
                    <a:pt x="511" y="2255"/>
                    <a:pt x="511" y="1638"/>
                  </a:cubicBezTo>
                  <a:cubicBezTo>
                    <a:pt x="511" y="1020"/>
                    <a:pt x="1021" y="510"/>
                    <a:pt x="1639" y="510"/>
                  </a:cubicBezTo>
                  <a:close/>
                  <a:moveTo>
                    <a:pt x="1639" y="0"/>
                  </a:moveTo>
                  <a:cubicBezTo>
                    <a:pt x="726" y="0"/>
                    <a:pt x="1" y="725"/>
                    <a:pt x="1" y="1638"/>
                  </a:cubicBezTo>
                  <a:cubicBezTo>
                    <a:pt x="1" y="2538"/>
                    <a:pt x="726" y="3275"/>
                    <a:pt x="1639" y="3275"/>
                  </a:cubicBezTo>
                  <a:cubicBezTo>
                    <a:pt x="2539" y="3275"/>
                    <a:pt x="3276" y="2538"/>
                    <a:pt x="3276" y="1638"/>
                  </a:cubicBezTo>
                  <a:cubicBezTo>
                    <a:pt x="3276" y="725"/>
                    <a:pt x="2539" y="0"/>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9"/>
            <p:cNvSpPr/>
            <p:nvPr/>
          </p:nvSpPr>
          <p:spPr>
            <a:xfrm>
              <a:off x="7885150" y="2954475"/>
              <a:ext cx="81900" cy="81925"/>
            </a:xfrm>
            <a:custGeom>
              <a:rect b="b" l="l" r="r" t="t"/>
              <a:pathLst>
                <a:path extrusionOk="0" h="3277" w="3276">
                  <a:moveTo>
                    <a:pt x="1638" y="524"/>
                  </a:moveTo>
                  <a:cubicBezTo>
                    <a:pt x="2256" y="524"/>
                    <a:pt x="2752" y="1021"/>
                    <a:pt x="2752" y="1639"/>
                  </a:cubicBezTo>
                  <a:cubicBezTo>
                    <a:pt x="2752" y="2256"/>
                    <a:pt x="2256" y="2766"/>
                    <a:pt x="1638" y="2766"/>
                  </a:cubicBezTo>
                  <a:cubicBezTo>
                    <a:pt x="1021" y="2766"/>
                    <a:pt x="511" y="2256"/>
                    <a:pt x="511" y="1639"/>
                  </a:cubicBezTo>
                  <a:cubicBezTo>
                    <a:pt x="511" y="1021"/>
                    <a:pt x="1021" y="524"/>
                    <a:pt x="1638" y="524"/>
                  </a:cubicBezTo>
                  <a:close/>
                  <a:moveTo>
                    <a:pt x="1638" y="1"/>
                  </a:moveTo>
                  <a:cubicBezTo>
                    <a:pt x="738" y="1"/>
                    <a:pt x="1" y="739"/>
                    <a:pt x="1" y="1639"/>
                  </a:cubicBezTo>
                  <a:cubicBezTo>
                    <a:pt x="1" y="2551"/>
                    <a:pt x="738" y="3276"/>
                    <a:pt x="1638" y="3276"/>
                  </a:cubicBezTo>
                  <a:cubicBezTo>
                    <a:pt x="2537" y="3276"/>
                    <a:pt x="3276" y="2551"/>
                    <a:pt x="3276" y="1639"/>
                  </a:cubicBezTo>
                  <a:cubicBezTo>
                    <a:pt x="3276" y="739"/>
                    <a:pt x="2537" y="1"/>
                    <a:pt x="16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9"/>
            <p:cNvSpPr/>
            <p:nvPr/>
          </p:nvSpPr>
          <p:spPr>
            <a:xfrm>
              <a:off x="8008975" y="2980000"/>
              <a:ext cx="47350" cy="47675"/>
            </a:xfrm>
            <a:custGeom>
              <a:rect b="b" l="l" r="r" t="t"/>
              <a:pathLst>
                <a:path extrusionOk="0" h="1907" w="1894">
                  <a:moveTo>
                    <a:pt x="940" y="523"/>
                  </a:moveTo>
                  <a:cubicBezTo>
                    <a:pt x="1182" y="523"/>
                    <a:pt x="1370" y="711"/>
                    <a:pt x="1370" y="953"/>
                  </a:cubicBezTo>
                  <a:cubicBezTo>
                    <a:pt x="1370" y="1194"/>
                    <a:pt x="1182" y="1382"/>
                    <a:pt x="940" y="1382"/>
                  </a:cubicBezTo>
                  <a:cubicBezTo>
                    <a:pt x="712" y="1382"/>
                    <a:pt x="511" y="1194"/>
                    <a:pt x="511" y="953"/>
                  </a:cubicBezTo>
                  <a:cubicBezTo>
                    <a:pt x="511" y="711"/>
                    <a:pt x="712" y="523"/>
                    <a:pt x="940" y="523"/>
                  </a:cubicBezTo>
                  <a:close/>
                  <a:moveTo>
                    <a:pt x="940" y="0"/>
                  </a:moveTo>
                  <a:cubicBezTo>
                    <a:pt x="417" y="0"/>
                    <a:pt x="0" y="430"/>
                    <a:pt x="0" y="953"/>
                  </a:cubicBezTo>
                  <a:cubicBezTo>
                    <a:pt x="0" y="1477"/>
                    <a:pt x="417" y="1906"/>
                    <a:pt x="940" y="1906"/>
                  </a:cubicBezTo>
                  <a:cubicBezTo>
                    <a:pt x="1464" y="1906"/>
                    <a:pt x="1894" y="1477"/>
                    <a:pt x="1894" y="953"/>
                  </a:cubicBezTo>
                  <a:cubicBezTo>
                    <a:pt x="1894" y="430"/>
                    <a:pt x="1464" y="0"/>
                    <a:pt x="9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9"/>
            <p:cNvSpPr/>
            <p:nvPr/>
          </p:nvSpPr>
          <p:spPr>
            <a:xfrm>
              <a:off x="8048575" y="2918550"/>
              <a:ext cx="47350" cy="47375"/>
            </a:xfrm>
            <a:custGeom>
              <a:rect b="b" l="l" r="r" t="t"/>
              <a:pathLst>
                <a:path extrusionOk="0" h="1895" w="1894">
                  <a:moveTo>
                    <a:pt x="954" y="525"/>
                  </a:moveTo>
                  <a:cubicBezTo>
                    <a:pt x="1182" y="525"/>
                    <a:pt x="1384" y="713"/>
                    <a:pt x="1384" y="955"/>
                  </a:cubicBezTo>
                  <a:cubicBezTo>
                    <a:pt x="1384" y="1182"/>
                    <a:pt x="1182" y="1384"/>
                    <a:pt x="954" y="1384"/>
                  </a:cubicBezTo>
                  <a:cubicBezTo>
                    <a:pt x="712" y="1384"/>
                    <a:pt x="511" y="1182"/>
                    <a:pt x="511" y="955"/>
                  </a:cubicBezTo>
                  <a:cubicBezTo>
                    <a:pt x="511" y="713"/>
                    <a:pt x="712" y="525"/>
                    <a:pt x="954" y="525"/>
                  </a:cubicBezTo>
                  <a:close/>
                  <a:moveTo>
                    <a:pt x="954" y="1"/>
                  </a:moveTo>
                  <a:cubicBezTo>
                    <a:pt x="430" y="1"/>
                    <a:pt x="0" y="431"/>
                    <a:pt x="0" y="955"/>
                  </a:cubicBezTo>
                  <a:cubicBezTo>
                    <a:pt x="0" y="1478"/>
                    <a:pt x="430" y="1894"/>
                    <a:pt x="954" y="1894"/>
                  </a:cubicBezTo>
                  <a:cubicBezTo>
                    <a:pt x="1464" y="1894"/>
                    <a:pt x="1894" y="1478"/>
                    <a:pt x="1894" y="955"/>
                  </a:cubicBezTo>
                  <a:cubicBezTo>
                    <a:pt x="1894" y="431"/>
                    <a:pt x="1464" y="1"/>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9"/>
            <p:cNvSpPr/>
            <p:nvPr/>
          </p:nvSpPr>
          <p:spPr>
            <a:xfrm>
              <a:off x="7850925" y="2872250"/>
              <a:ext cx="47675" cy="47350"/>
            </a:xfrm>
            <a:custGeom>
              <a:rect b="b" l="l" r="r" t="t"/>
              <a:pathLst>
                <a:path extrusionOk="0" h="1894" w="1907">
                  <a:moveTo>
                    <a:pt x="953" y="525"/>
                  </a:moveTo>
                  <a:cubicBezTo>
                    <a:pt x="1195" y="525"/>
                    <a:pt x="1382" y="712"/>
                    <a:pt x="1382" y="954"/>
                  </a:cubicBezTo>
                  <a:cubicBezTo>
                    <a:pt x="1382" y="1196"/>
                    <a:pt x="1195" y="1384"/>
                    <a:pt x="953" y="1384"/>
                  </a:cubicBezTo>
                  <a:cubicBezTo>
                    <a:pt x="711" y="1384"/>
                    <a:pt x="523" y="1196"/>
                    <a:pt x="523" y="954"/>
                  </a:cubicBezTo>
                  <a:cubicBezTo>
                    <a:pt x="523" y="712"/>
                    <a:pt x="711" y="525"/>
                    <a:pt x="953" y="525"/>
                  </a:cubicBezTo>
                  <a:close/>
                  <a:moveTo>
                    <a:pt x="953" y="0"/>
                  </a:moveTo>
                  <a:cubicBezTo>
                    <a:pt x="430" y="0"/>
                    <a:pt x="0" y="430"/>
                    <a:pt x="0" y="954"/>
                  </a:cubicBezTo>
                  <a:cubicBezTo>
                    <a:pt x="0" y="1477"/>
                    <a:pt x="430" y="1894"/>
                    <a:pt x="953" y="1894"/>
                  </a:cubicBezTo>
                  <a:cubicBezTo>
                    <a:pt x="1477" y="1894"/>
                    <a:pt x="1907" y="1477"/>
                    <a:pt x="1907" y="954"/>
                  </a:cubicBezTo>
                  <a:cubicBezTo>
                    <a:pt x="1907" y="430"/>
                    <a:pt x="1477" y="0"/>
                    <a:pt x="9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9"/>
            <p:cNvSpPr/>
            <p:nvPr/>
          </p:nvSpPr>
          <p:spPr>
            <a:xfrm>
              <a:off x="7805950" y="2765525"/>
              <a:ext cx="335275" cy="335300"/>
            </a:xfrm>
            <a:custGeom>
              <a:rect b="b" l="l" r="r" t="t"/>
              <a:pathLst>
                <a:path extrusionOk="0" h="13412" w="13411">
                  <a:moveTo>
                    <a:pt x="6699" y="525"/>
                  </a:moveTo>
                  <a:cubicBezTo>
                    <a:pt x="10108" y="525"/>
                    <a:pt x="12887" y="3290"/>
                    <a:pt x="12887" y="6700"/>
                  </a:cubicBezTo>
                  <a:cubicBezTo>
                    <a:pt x="12887" y="10122"/>
                    <a:pt x="10108" y="12888"/>
                    <a:pt x="6699" y="12888"/>
                  </a:cubicBezTo>
                  <a:cubicBezTo>
                    <a:pt x="3289" y="12888"/>
                    <a:pt x="511" y="10122"/>
                    <a:pt x="511" y="6700"/>
                  </a:cubicBezTo>
                  <a:cubicBezTo>
                    <a:pt x="511" y="3290"/>
                    <a:pt x="3289" y="525"/>
                    <a:pt x="6699" y="525"/>
                  </a:cubicBezTo>
                  <a:close/>
                  <a:moveTo>
                    <a:pt x="6699" y="1"/>
                  </a:moveTo>
                  <a:cubicBezTo>
                    <a:pt x="3008" y="1"/>
                    <a:pt x="1" y="3008"/>
                    <a:pt x="1" y="6700"/>
                  </a:cubicBezTo>
                  <a:cubicBezTo>
                    <a:pt x="1" y="10405"/>
                    <a:pt x="3008" y="13412"/>
                    <a:pt x="6699" y="13412"/>
                  </a:cubicBezTo>
                  <a:cubicBezTo>
                    <a:pt x="10403" y="13412"/>
                    <a:pt x="13410" y="10405"/>
                    <a:pt x="13410" y="6700"/>
                  </a:cubicBezTo>
                  <a:cubicBezTo>
                    <a:pt x="13410" y="3008"/>
                    <a:pt x="10403" y="1"/>
                    <a:pt x="66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8"/>
          <p:cNvSpPr txBox="1"/>
          <p:nvPr>
            <p:ph type="title"/>
          </p:nvPr>
        </p:nvSpPr>
        <p:spPr>
          <a:xfrm>
            <a:off x="571375" y="2000150"/>
            <a:ext cx="79875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id" sz="3200"/>
              <a:t>DATA PREPROCESSING</a:t>
            </a:r>
            <a:endParaRPr sz="3200"/>
          </a:p>
        </p:txBody>
      </p:sp>
      <p:sp>
        <p:nvSpPr>
          <p:cNvPr id="843" name="Google Shape;843;p78"/>
          <p:cNvSpPr txBox="1"/>
          <p:nvPr>
            <p:ph idx="2" type="title"/>
          </p:nvPr>
        </p:nvSpPr>
        <p:spPr>
          <a:xfrm>
            <a:off x="3769050" y="543490"/>
            <a:ext cx="1605900" cy="133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a:t>02</a:t>
            </a:r>
            <a:endParaRPr/>
          </a:p>
        </p:txBody>
      </p:sp>
      <p:cxnSp>
        <p:nvCxnSpPr>
          <p:cNvPr id="844" name="Google Shape;844;p78"/>
          <p:cNvCxnSpPr/>
          <p:nvPr/>
        </p:nvCxnSpPr>
        <p:spPr>
          <a:xfrm>
            <a:off x="4005450" y="1677265"/>
            <a:ext cx="1133100" cy="0"/>
          </a:xfrm>
          <a:prstGeom prst="straightConnector1">
            <a:avLst/>
          </a:prstGeom>
          <a:noFill/>
          <a:ln cap="flat" cmpd="sng" w="19050">
            <a:solidFill>
              <a:schemeClr val="dk1"/>
            </a:solidFill>
            <a:prstDash val="solid"/>
            <a:round/>
            <a:headEnd len="sm" w="sm" type="none"/>
            <a:tailEnd len="sm" w="sm" type="none"/>
          </a:ln>
        </p:spPr>
      </p:cxnSp>
      <p:pic>
        <p:nvPicPr>
          <p:cNvPr id="845" name="Google Shape;845;p78"/>
          <p:cNvPicPr preferRelativeResize="0"/>
          <p:nvPr/>
        </p:nvPicPr>
        <p:blipFill rotWithShape="1">
          <a:blip r:embed="rId3">
            <a:alphaModFix/>
          </a:blip>
          <a:srcRect b="3143" l="0" r="0" t="66945"/>
          <a:stretch/>
        </p:blipFill>
        <p:spPr>
          <a:xfrm>
            <a:off x="571500" y="3020100"/>
            <a:ext cx="7987476" cy="1592276"/>
          </a:xfrm>
          <a:prstGeom prst="rect">
            <a:avLst/>
          </a:prstGeom>
          <a:noFill/>
          <a:ln>
            <a:noFill/>
          </a:ln>
        </p:spPr>
      </p:pic>
      <p:cxnSp>
        <p:nvCxnSpPr>
          <p:cNvPr id="846" name="Google Shape;846;p78"/>
          <p:cNvCxnSpPr/>
          <p:nvPr/>
        </p:nvCxnSpPr>
        <p:spPr>
          <a:xfrm flipH="1" rot="10800000">
            <a:off x="584358" y="3287500"/>
            <a:ext cx="7962300" cy="26700"/>
          </a:xfrm>
          <a:prstGeom prst="straightConnector1">
            <a:avLst/>
          </a:prstGeom>
          <a:noFill/>
          <a:ln cap="flat" cmpd="sng" w="19050">
            <a:solidFill>
              <a:schemeClr val="lt1"/>
            </a:solidFill>
            <a:prstDash val="dot"/>
            <a:round/>
            <a:headEnd len="sm" w="sm" type="none"/>
            <a:tailEnd len="sm" w="sm" type="none"/>
          </a:ln>
        </p:spPr>
      </p:cxnSp>
      <p:cxnSp>
        <p:nvCxnSpPr>
          <p:cNvPr id="847" name="Google Shape;847;p78"/>
          <p:cNvCxnSpPr/>
          <p:nvPr/>
        </p:nvCxnSpPr>
        <p:spPr>
          <a:xfrm flipH="1" rot="10800000">
            <a:off x="592275" y="4404275"/>
            <a:ext cx="7962300" cy="26700"/>
          </a:xfrm>
          <a:prstGeom prst="straightConnector1">
            <a:avLst/>
          </a:prstGeom>
          <a:noFill/>
          <a:ln cap="flat" cmpd="sng" w="19050">
            <a:solidFill>
              <a:schemeClr val="lt1"/>
            </a:solidFill>
            <a:prstDash val="dot"/>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9"/>
          <p:cNvSpPr txBox="1"/>
          <p:nvPr>
            <p:ph type="title"/>
          </p:nvPr>
        </p:nvSpPr>
        <p:spPr>
          <a:xfrm>
            <a:off x="1908300" y="3196350"/>
            <a:ext cx="3426600" cy="504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lang="id"/>
              <a:t>DUPLICATED </a:t>
            </a:r>
            <a:r>
              <a:rPr lang="id"/>
              <a:t> </a:t>
            </a:r>
            <a:r>
              <a:rPr lang="id">
                <a:solidFill>
                  <a:schemeClr val="dk1"/>
                </a:solidFill>
              </a:rPr>
              <a:t>VALUES</a:t>
            </a:r>
            <a:endParaRPr/>
          </a:p>
        </p:txBody>
      </p:sp>
      <p:cxnSp>
        <p:nvCxnSpPr>
          <p:cNvPr id="853" name="Google Shape;853;p79"/>
          <p:cNvCxnSpPr/>
          <p:nvPr/>
        </p:nvCxnSpPr>
        <p:spPr>
          <a:xfrm>
            <a:off x="4116787" y="3644248"/>
            <a:ext cx="1115100" cy="0"/>
          </a:xfrm>
          <a:prstGeom prst="straightConnector1">
            <a:avLst/>
          </a:prstGeom>
          <a:noFill/>
          <a:ln cap="flat" cmpd="sng" w="19050">
            <a:solidFill>
              <a:schemeClr val="dk1"/>
            </a:solidFill>
            <a:prstDash val="solid"/>
            <a:round/>
            <a:headEnd len="sm" w="sm" type="none"/>
            <a:tailEnd len="sm" w="sm" type="none"/>
          </a:ln>
        </p:spPr>
      </p:cxnSp>
      <p:pic>
        <p:nvPicPr>
          <p:cNvPr id="854" name="Google Shape;854;p79"/>
          <p:cNvPicPr preferRelativeResize="0"/>
          <p:nvPr/>
        </p:nvPicPr>
        <p:blipFill rotWithShape="1">
          <a:blip r:embed="rId3">
            <a:alphaModFix/>
          </a:blip>
          <a:srcRect b="0" l="0" r="0" t="0"/>
          <a:stretch/>
        </p:blipFill>
        <p:spPr>
          <a:xfrm>
            <a:off x="5621325" y="531125"/>
            <a:ext cx="2722158" cy="4081249"/>
          </a:xfrm>
          <a:prstGeom prst="rect">
            <a:avLst/>
          </a:prstGeom>
          <a:noFill/>
          <a:ln>
            <a:noFill/>
          </a:ln>
        </p:spPr>
      </p:pic>
      <p:grpSp>
        <p:nvGrpSpPr>
          <p:cNvPr id="855" name="Google Shape;855;p79"/>
          <p:cNvGrpSpPr/>
          <p:nvPr/>
        </p:nvGrpSpPr>
        <p:grpSpPr>
          <a:xfrm>
            <a:off x="1149586" y="1885526"/>
            <a:ext cx="381038" cy="374818"/>
            <a:chOff x="4210933" y="2926777"/>
            <a:chExt cx="280072" cy="275521"/>
          </a:xfrm>
        </p:grpSpPr>
        <p:sp>
          <p:nvSpPr>
            <p:cNvPr id="856" name="Google Shape;856;p79"/>
            <p:cNvSpPr/>
            <p:nvPr/>
          </p:nvSpPr>
          <p:spPr>
            <a:xfrm>
              <a:off x="4490623" y="2970352"/>
              <a:ext cx="32" cy="414"/>
            </a:xfrm>
            <a:custGeom>
              <a:rect b="b" l="l" r="r" t="t"/>
              <a:pathLst>
                <a:path extrusionOk="0" h="13" w="1">
                  <a:moveTo>
                    <a:pt x="0" y="0"/>
                  </a:moveTo>
                  <a:cubicBezTo>
                    <a:pt x="0" y="12"/>
                    <a:pt x="0"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79"/>
            <p:cNvSpPr/>
            <p:nvPr/>
          </p:nvSpPr>
          <p:spPr>
            <a:xfrm>
              <a:off x="4489859" y="2969589"/>
              <a:ext cx="32" cy="32"/>
            </a:xfrm>
            <a:custGeom>
              <a:rect b="b" l="l" r="r" t="t"/>
              <a:pathLst>
                <a:path extrusionOk="0" h="1" w="1">
                  <a:moveTo>
                    <a:pt x="0" y="1"/>
                  </a:move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79"/>
            <p:cNvSpPr/>
            <p:nvPr/>
          </p:nvSpPr>
          <p:spPr>
            <a:xfrm>
              <a:off x="4210933" y="2944952"/>
              <a:ext cx="280072" cy="257346"/>
            </a:xfrm>
            <a:custGeom>
              <a:rect b="b" l="l" r="r" t="t"/>
              <a:pathLst>
                <a:path extrusionOk="0" h="8085" w="8799">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79"/>
            <p:cNvSpPr/>
            <p:nvPr/>
          </p:nvSpPr>
          <p:spPr>
            <a:xfrm>
              <a:off x="4212047" y="2926777"/>
              <a:ext cx="144826" cy="234619"/>
            </a:xfrm>
            <a:custGeom>
              <a:rect b="b" l="l" r="r" t="t"/>
              <a:pathLst>
                <a:path extrusionOk="0" h="7371" w="455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9"/>
            <p:cNvSpPr/>
            <p:nvPr/>
          </p:nvSpPr>
          <p:spPr>
            <a:xfrm>
              <a:off x="4246550" y="2996103"/>
              <a:ext cx="28074" cy="28106"/>
            </a:xfrm>
            <a:custGeom>
              <a:rect b="b" l="l" r="r" t="t"/>
              <a:pathLst>
                <a:path extrusionOk="0" h="883" w="882">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79"/>
            <p:cNvSpPr/>
            <p:nvPr/>
          </p:nvSpPr>
          <p:spPr>
            <a:xfrm>
              <a:off x="4285956" y="3015456"/>
              <a:ext cx="97814" cy="8753"/>
            </a:xfrm>
            <a:custGeom>
              <a:rect b="b" l="l" r="r" t="t"/>
              <a:pathLst>
                <a:path extrusionOk="0" h="275" w="3073">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79"/>
            <p:cNvSpPr/>
            <p:nvPr/>
          </p:nvSpPr>
          <p:spPr>
            <a:xfrm>
              <a:off x="4285956" y="3001800"/>
              <a:ext cx="30366" cy="8753"/>
            </a:xfrm>
            <a:custGeom>
              <a:rect b="b" l="l" r="r" t="t"/>
              <a:pathLst>
                <a:path extrusionOk="0" h="275" w="954">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79"/>
            <p:cNvSpPr/>
            <p:nvPr/>
          </p:nvSpPr>
          <p:spPr>
            <a:xfrm>
              <a:off x="4246550" y="3060177"/>
              <a:ext cx="28074" cy="28074"/>
            </a:xfrm>
            <a:custGeom>
              <a:rect b="b" l="l" r="r" t="t"/>
              <a:pathLst>
                <a:path extrusionOk="0" h="882" w="882">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9"/>
            <p:cNvSpPr/>
            <p:nvPr/>
          </p:nvSpPr>
          <p:spPr>
            <a:xfrm>
              <a:off x="4285956" y="3080261"/>
              <a:ext cx="97814" cy="8371"/>
            </a:xfrm>
            <a:custGeom>
              <a:rect b="b" l="l" r="r" t="t"/>
              <a:pathLst>
                <a:path extrusionOk="0" h="263" w="3073">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79"/>
            <p:cNvSpPr/>
            <p:nvPr/>
          </p:nvSpPr>
          <p:spPr>
            <a:xfrm>
              <a:off x="4285956" y="3066224"/>
              <a:ext cx="30366" cy="8753"/>
            </a:xfrm>
            <a:custGeom>
              <a:rect b="b" l="l" r="r" t="t"/>
              <a:pathLst>
                <a:path extrusionOk="0" h="275" w="954">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9"/>
            <p:cNvSpPr/>
            <p:nvPr/>
          </p:nvSpPr>
          <p:spPr>
            <a:xfrm>
              <a:off x="4246550" y="3124601"/>
              <a:ext cx="28074" cy="28074"/>
            </a:xfrm>
            <a:custGeom>
              <a:rect b="b" l="l" r="r" t="t"/>
              <a:pathLst>
                <a:path extrusionOk="0" h="882" w="882">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79"/>
            <p:cNvSpPr/>
            <p:nvPr/>
          </p:nvSpPr>
          <p:spPr>
            <a:xfrm>
              <a:off x="4285956" y="3143921"/>
              <a:ext cx="97814" cy="8753"/>
            </a:xfrm>
            <a:custGeom>
              <a:rect b="b" l="l" r="r" t="t"/>
              <a:pathLst>
                <a:path extrusionOk="0" h="275" w="3073">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79"/>
            <p:cNvSpPr/>
            <p:nvPr/>
          </p:nvSpPr>
          <p:spPr>
            <a:xfrm>
              <a:off x="4285956" y="3130266"/>
              <a:ext cx="30366" cy="8371"/>
            </a:xfrm>
            <a:custGeom>
              <a:rect b="b" l="l" r="r" t="t"/>
              <a:pathLst>
                <a:path extrusionOk="0" h="263" w="954">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9" name="Google Shape;869;p79"/>
          <p:cNvSpPr/>
          <p:nvPr/>
        </p:nvSpPr>
        <p:spPr>
          <a:xfrm>
            <a:off x="1075662" y="1808489"/>
            <a:ext cx="528900" cy="52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79"/>
          <p:cNvSpPr txBox="1"/>
          <p:nvPr/>
        </p:nvSpPr>
        <p:spPr>
          <a:xfrm>
            <a:off x="1853138" y="1826650"/>
            <a:ext cx="360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2000">
                <a:solidFill>
                  <a:schemeClr val="dk2"/>
                </a:solidFill>
                <a:latin typeface="Lexend Exa"/>
                <a:ea typeface="Lexend Exa"/>
                <a:cs typeface="Lexend Exa"/>
                <a:sym typeface="Lexend Exa"/>
              </a:rPr>
              <a:t>163 Duplicated Values </a:t>
            </a:r>
            <a:endParaRPr sz="2000">
              <a:solidFill>
                <a:schemeClr val="dk2"/>
              </a:solidFill>
              <a:latin typeface="Lexend Exa"/>
              <a:ea typeface="Lexend Exa"/>
              <a:cs typeface="Lexend Exa"/>
              <a:sym typeface="Lexend Ex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2"/>
                                        </p:tgtEl>
                                        <p:attrNameLst>
                                          <p:attrName>style.visibility</p:attrName>
                                        </p:attrNameLst>
                                      </p:cBhvr>
                                      <p:to>
                                        <p:strVal val="visible"/>
                                      </p:to>
                                    </p:set>
                                    <p:anim calcmode="lin" valueType="num">
                                      <p:cBhvr additive="base">
                                        <p:cTn dur="1000"/>
                                        <p:tgtEl>
                                          <p:spTgt spid="8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53"/>
                                        </p:tgtEl>
                                        <p:attrNameLst>
                                          <p:attrName>style.visibility</p:attrName>
                                        </p:attrNameLst>
                                      </p:cBhvr>
                                      <p:to>
                                        <p:strVal val="visible"/>
                                      </p:to>
                                    </p:set>
                                    <p:anim calcmode="lin" valueType="num">
                                      <p:cBhvr additive="base">
                                        <p:cTn dur="1000"/>
                                        <p:tgtEl>
                                          <p:spTgt spid="8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4"/>
                                        </p:tgtEl>
                                        <p:attrNameLst>
                                          <p:attrName>style.visibility</p:attrName>
                                        </p:attrNameLst>
                                      </p:cBhvr>
                                      <p:to>
                                        <p:strVal val="visible"/>
                                      </p:to>
                                    </p:set>
                                    <p:anim calcmode="lin" valueType="num">
                                      <p:cBhvr additive="base">
                                        <p:cTn dur="1000"/>
                                        <p:tgtEl>
                                          <p:spTgt spid="8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0"/>
          <p:cNvSpPr txBox="1"/>
          <p:nvPr>
            <p:ph type="title"/>
          </p:nvPr>
        </p:nvSpPr>
        <p:spPr>
          <a:xfrm>
            <a:off x="2975775" y="1435825"/>
            <a:ext cx="2816400" cy="1530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id"/>
              <a:t>VALUE RENAME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graphicFrame>
        <p:nvGraphicFramePr>
          <p:cNvPr id="880" name="Google Shape;880;p81"/>
          <p:cNvGraphicFramePr/>
          <p:nvPr/>
        </p:nvGraphicFramePr>
        <p:xfrm>
          <a:off x="744675" y="309338"/>
          <a:ext cx="3000000" cy="3000000"/>
        </p:xfrm>
        <a:graphic>
          <a:graphicData uri="http://schemas.openxmlformats.org/drawingml/2006/table">
            <a:tbl>
              <a:tblPr>
                <a:noFill/>
                <a:tableStyleId>{14E1D156-8C57-4E49-9794-DC6AA15C900C}</a:tableStyleId>
              </a:tblPr>
              <a:tblGrid>
                <a:gridCol w="1152900"/>
                <a:gridCol w="1007000"/>
                <a:gridCol w="1004850"/>
              </a:tblGrid>
              <a:tr h="399350">
                <a:tc>
                  <a:txBody>
                    <a:bodyPr/>
                    <a:lstStyle/>
                    <a:p>
                      <a:pPr indent="0" lvl="0" marL="0" rtl="0" algn="ctr">
                        <a:spcBef>
                          <a:spcPts val="0"/>
                        </a:spcBef>
                        <a:spcAft>
                          <a:spcPts val="0"/>
                        </a:spcAft>
                        <a:buNone/>
                      </a:pPr>
                      <a:r>
                        <a:t/>
                      </a:r>
                      <a:endParaRPr sz="300">
                        <a:solidFill>
                          <a:schemeClr val="dk1"/>
                        </a:solidFill>
                        <a:latin typeface="Lexend Exa"/>
                        <a:ea typeface="Lexend Exa"/>
                        <a:cs typeface="Lexend Exa"/>
                        <a:sym typeface="Lexend Exa"/>
                      </a:endParaRPr>
                    </a:p>
                    <a:p>
                      <a:pPr indent="0" lvl="0" marL="0" rtl="0" algn="ctr">
                        <a:spcBef>
                          <a:spcPts val="0"/>
                        </a:spcBef>
                        <a:spcAft>
                          <a:spcPts val="0"/>
                        </a:spcAft>
                        <a:buNone/>
                      </a:pPr>
                      <a:r>
                        <a:t/>
                      </a:r>
                      <a:endParaRPr sz="300" u="none" cap="none" strike="noStrike">
                        <a:solidFill>
                          <a:schemeClr val="dk1"/>
                        </a:solidFill>
                        <a:latin typeface="Lexend Exa"/>
                        <a:ea typeface="Lexend Exa"/>
                        <a:cs typeface="Lexend Exa"/>
                        <a:sym typeface="Lexend Exa"/>
                      </a:endParaRPr>
                    </a:p>
                  </a:txBody>
                  <a:tcPr marT="0" marB="0"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id" sz="1300">
                          <a:solidFill>
                            <a:schemeClr val="dk1"/>
                          </a:solidFill>
                          <a:latin typeface="Lexend Exa"/>
                          <a:ea typeface="Lexend Exa"/>
                          <a:cs typeface="Lexend Exa"/>
                          <a:sym typeface="Lexend Exa"/>
                        </a:rPr>
                        <a:t>Before</a:t>
                      </a:r>
                      <a:endParaRPr sz="1100">
                        <a:latin typeface="Lexend Exa"/>
                        <a:ea typeface="Lexend Exa"/>
                        <a:cs typeface="Lexend Exa"/>
                        <a:sym typeface="Lexend Exa"/>
                      </a:endParaRPr>
                    </a:p>
                  </a:txBody>
                  <a:tcPr marT="0" marB="0"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id" sz="1300">
                          <a:solidFill>
                            <a:schemeClr val="dk1"/>
                          </a:solidFill>
                          <a:latin typeface="Lexend Exa"/>
                          <a:ea typeface="Lexend Exa"/>
                          <a:cs typeface="Lexend Exa"/>
                          <a:sym typeface="Lexend Exa"/>
                        </a:rPr>
                        <a:t>After</a:t>
                      </a:r>
                      <a:endParaRPr sz="1100">
                        <a:latin typeface="Lexend Exa"/>
                        <a:ea typeface="Lexend Exa"/>
                        <a:cs typeface="Lexend Exa"/>
                        <a:sym typeface="Lexend Exa"/>
                      </a:endParaRPr>
                    </a:p>
                  </a:txBody>
                  <a:tcPr marT="0" marB="0"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62000">
                <a:tc rowSpan="2">
                  <a:txBody>
                    <a:bodyPr/>
                    <a:lstStyle/>
                    <a:p>
                      <a:pPr indent="0" lvl="0" marL="0" rtl="0" algn="l">
                        <a:spcBef>
                          <a:spcPts val="0"/>
                        </a:spcBef>
                        <a:spcAft>
                          <a:spcPts val="0"/>
                        </a:spcAft>
                        <a:buNone/>
                      </a:pPr>
                      <a:r>
                        <a:rPr lang="id" sz="700">
                          <a:solidFill>
                            <a:schemeClr val="dk1"/>
                          </a:solidFill>
                          <a:latin typeface="Lexend Exa"/>
                          <a:ea typeface="Lexend Exa"/>
                          <a:cs typeface="Lexend Exa"/>
                          <a:sym typeface="Lexend Exa"/>
                        </a:rPr>
                        <a:t>Jenis Kelamin </a:t>
                      </a:r>
                      <a:endParaRPr sz="700">
                        <a:solidFill>
                          <a:schemeClr val="dk1"/>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Pria</a:t>
                      </a:r>
                      <a:endParaRPr b="1" sz="900">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0</a:t>
                      </a:r>
                      <a:endParaRPr b="1" sz="900">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323950">
                <a:tc vMerge="1"/>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Wanita</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1</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323950">
                <a:tc rowSpan="3">
                  <a:txBody>
                    <a:bodyPr/>
                    <a:lstStyle/>
                    <a:p>
                      <a:pPr indent="0" lvl="0" marL="0" rtl="0" algn="l">
                        <a:spcBef>
                          <a:spcPts val="0"/>
                        </a:spcBef>
                        <a:spcAft>
                          <a:spcPts val="0"/>
                        </a:spcAft>
                        <a:buNone/>
                      </a:pPr>
                      <a:r>
                        <a:rPr lang="id" sz="700">
                          <a:solidFill>
                            <a:schemeClr val="dk1"/>
                          </a:solidFill>
                          <a:latin typeface="Lexend Exa"/>
                          <a:ea typeface="Lexend Exa"/>
                          <a:cs typeface="Lexend Exa"/>
                          <a:sym typeface="Lexend Exa"/>
                        </a:rPr>
                        <a:t>Jenis Produk</a:t>
                      </a:r>
                      <a:endParaRPr sz="700">
                        <a:solidFill>
                          <a:schemeClr val="dk1"/>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Minuman</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0</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23950">
                <a:tc vMerge="1"/>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Makanan</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1</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5925">
                <a:tc vMerge="1"/>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Biji Kopi/Teh</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2</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23950">
                <a:tc rowSpan="7">
                  <a:txBody>
                    <a:bodyPr/>
                    <a:lstStyle/>
                    <a:p>
                      <a:pPr indent="0" lvl="0" marL="0" rtl="0" algn="l">
                        <a:spcBef>
                          <a:spcPts val="0"/>
                        </a:spcBef>
                        <a:spcAft>
                          <a:spcPts val="0"/>
                        </a:spcAft>
                        <a:buNone/>
                      </a:pPr>
                      <a:r>
                        <a:rPr lang="id" sz="700">
                          <a:solidFill>
                            <a:schemeClr val="dk1"/>
                          </a:solidFill>
                          <a:latin typeface="Lexend Exa"/>
                          <a:ea typeface="Lexend Exa"/>
                          <a:cs typeface="Lexend Exa"/>
                          <a:sym typeface="Lexend Exa"/>
                        </a:rPr>
                        <a:t>Kategori Produk</a:t>
                      </a:r>
                      <a:endParaRPr sz="700">
                        <a:solidFill>
                          <a:schemeClr val="dk1"/>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Tea</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0</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323950">
                <a:tc vMerge="1"/>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Coffee</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1</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485925">
                <a:tc vMerge="1"/>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Minuman Coklat</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2</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323950">
                <a:tc vMerge="1"/>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Bakery</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3</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323950">
                <a:tc vMerge="1"/>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Biji Kopi</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4</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323950">
                <a:tc vMerge="1"/>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Leaf Tea</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5</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485925">
                <a:tc vMerge="1"/>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Chocolate Boxes</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b="1" lang="id" sz="900">
                          <a:latin typeface="Lexend Exa"/>
                          <a:ea typeface="Lexend Exa"/>
                          <a:cs typeface="Lexend Exa"/>
                          <a:sym typeface="Lexend Exa"/>
                        </a:rPr>
                        <a:t>6</a:t>
                      </a:r>
                      <a:endParaRPr b="1" sz="9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bl>
          </a:graphicData>
        </a:graphic>
      </p:graphicFrame>
      <p:graphicFrame>
        <p:nvGraphicFramePr>
          <p:cNvPr id="881" name="Google Shape;881;p81"/>
          <p:cNvGraphicFramePr/>
          <p:nvPr/>
        </p:nvGraphicFramePr>
        <p:xfrm>
          <a:off x="4672325" y="376713"/>
          <a:ext cx="3000000" cy="3000000"/>
        </p:xfrm>
        <a:graphic>
          <a:graphicData uri="http://schemas.openxmlformats.org/drawingml/2006/table">
            <a:tbl>
              <a:tblPr>
                <a:noFill/>
                <a:tableStyleId>{14E1D156-8C57-4E49-9794-DC6AA15C900C}</a:tableStyleId>
              </a:tblPr>
              <a:tblGrid>
                <a:gridCol w="1388075"/>
                <a:gridCol w="1212425"/>
                <a:gridCol w="1209850"/>
              </a:tblGrid>
              <a:tr h="263925">
                <a:tc>
                  <a:txBody>
                    <a:bodyPr/>
                    <a:lstStyle/>
                    <a:p>
                      <a:pPr indent="0" lvl="0" marL="0" rtl="0" algn="ctr">
                        <a:spcBef>
                          <a:spcPts val="0"/>
                        </a:spcBef>
                        <a:spcAft>
                          <a:spcPts val="0"/>
                        </a:spcAft>
                        <a:buNone/>
                      </a:pPr>
                      <a:r>
                        <a:t/>
                      </a:r>
                      <a:endParaRPr sz="700">
                        <a:solidFill>
                          <a:schemeClr val="dk1"/>
                        </a:solidFill>
                        <a:latin typeface="Lexend Exa"/>
                        <a:ea typeface="Lexend Exa"/>
                        <a:cs typeface="Lexend Exa"/>
                        <a:sym typeface="Lexend Exa"/>
                      </a:endParaRPr>
                    </a:p>
                    <a:p>
                      <a:pPr indent="0" lvl="0" marL="0" rtl="0" algn="ctr">
                        <a:spcBef>
                          <a:spcPts val="0"/>
                        </a:spcBef>
                        <a:spcAft>
                          <a:spcPts val="0"/>
                        </a:spcAft>
                        <a:buNone/>
                      </a:pPr>
                      <a:r>
                        <a:t/>
                      </a:r>
                      <a:endParaRPr sz="700" u="none" cap="none" strike="noStrike">
                        <a:solidFill>
                          <a:schemeClr val="dk1"/>
                        </a:solidFill>
                        <a:latin typeface="Lexend Exa"/>
                        <a:ea typeface="Lexend Exa"/>
                        <a:cs typeface="Lexend Exa"/>
                        <a:sym typeface="Lexend Exa"/>
                      </a:endParaRPr>
                    </a:p>
                  </a:txBody>
                  <a:tcPr marT="0" marB="0"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id" sz="1700">
                          <a:solidFill>
                            <a:schemeClr val="dk1"/>
                          </a:solidFill>
                          <a:latin typeface="Lexend Exa"/>
                          <a:ea typeface="Lexend Exa"/>
                          <a:cs typeface="Lexend Exa"/>
                          <a:sym typeface="Lexend Exa"/>
                        </a:rPr>
                        <a:t>Before</a:t>
                      </a:r>
                      <a:endParaRPr sz="1500">
                        <a:latin typeface="Lexend Exa"/>
                        <a:ea typeface="Lexend Exa"/>
                        <a:cs typeface="Lexend Exa"/>
                        <a:sym typeface="Lexend Exa"/>
                      </a:endParaRPr>
                    </a:p>
                  </a:txBody>
                  <a:tcPr marT="0" marB="0"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id" sz="1700">
                          <a:solidFill>
                            <a:schemeClr val="dk1"/>
                          </a:solidFill>
                          <a:latin typeface="Lexend Exa"/>
                          <a:ea typeface="Lexend Exa"/>
                          <a:cs typeface="Lexend Exa"/>
                          <a:sym typeface="Lexend Exa"/>
                        </a:rPr>
                        <a:t>After</a:t>
                      </a:r>
                      <a:endParaRPr sz="1500">
                        <a:latin typeface="Lexend Exa"/>
                        <a:ea typeface="Lexend Exa"/>
                        <a:cs typeface="Lexend Exa"/>
                        <a:sym typeface="Lexend Exa"/>
                      </a:endParaRPr>
                    </a:p>
                  </a:txBody>
                  <a:tcPr marT="0" marB="0"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31350">
                <a:tc rowSpan="2">
                  <a:txBody>
                    <a:bodyPr/>
                    <a:lstStyle/>
                    <a:p>
                      <a:pPr indent="0" lvl="0" marL="0" rtl="0" algn="l">
                        <a:spcBef>
                          <a:spcPts val="0"/>
                        </a:spcBef>
                        <a:spcAft>
                          <a:spcPts val="0"/>
                        </a:spcAft>
                        <a:buNone/>
                      </a:pPr>
                      <a:r>
                        <a:rPr lang="id" sz="1100">
                          <a:solidFill>
                            <a:schemeClr val="dk1"/>
                          </a:solidFill>
                          <a:latin typeface="Lexend Exa"/>
                          <a:ea typeface="Lexend Exa"/>
                          <a:cs typeface="Lexend Exa"/>
                          <a:sym typeface="Lexend Exa"/>
                        </a:rPr>
                        <a:t>Promo</a:t>
                      </a:r>
                      <a:endParaRPr sz="1100">
                        <a:solidFill>
                          <a:schemeClr val="dk1"/>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id" sz="1300">
                          <a:latin typeface="Lexend Exa"/>
                          <a:ea typeface="Lexend Exa"/>
                          <a:cs typeface="Lexend Exa"/>
                          <a:sym typeface="Lexend Exa"/>
                        </a:rPr>
                        <a:t>Ya</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0</a:t>
                      </a:r>
                      <a:endParaRPr sz="1300" u="none" cap="none" strike="noStrike">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90250">
                <a:tc vMerge="1"/>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Tidak</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1</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172450">
                <a:tc rowSpan="2">
                  <a:txBody>
                    <a:bodyPr/>
                    <a:lstStyle/>
                    <a:p>
                      <a:pPr indent="0" lvl="0" marL="0" rtl="0" algn="l">
                        <a:spcBef>
                          <a:spcPts val="0"/>
                        </a:spcBef>
                        <a:spcAft>
                          <a:spcPts val="0"/>
                        </a:spcAft>
                        <a:buNone/>
                      </a:pPr>
                      <a:r>
                        <a:rPr lang="id" sz="1100">
                          <a:solidFill>
                            <a:schemeClr val="dk1"/>
                          </a:solidFill>
                          <a:latin typeface="Lexend Exa"/>
                          <a:ea typeface="Lexend Exa"/>
                          <a:cs typeface="Lexend Exa"/>
                          <a:sym typeface="Lexend Exa"/>
                        </a:rPr>
                        <a:t>Pajak</a:t>
                      </a:r>
                      <a:endParaRPr sz="1100">
                        <a:solidFill>
                          <a:schemeClr val="dk1"/>
                        </a:solidFill>
                        <a:latin typeface="Lexend Exa"/>
                        <a:ea typeface="Lexend Exa"/>
                        <a:cs typeface="Lexend Exa"/>
                        <a:sym typeface="Lexend Exa"/>
                      </a:endParaRPr>
                    </a:p>
                    <a:p>
                      <a:pPr indent="0" lvl="0" marL="0" rtl="0" algn="l">
                        <a:spcBef>
                          <a:spcPts val="0"/>
                        </a:spcBef>
                        <a:spcAft>
                          <a:spcPts val="0"/>
                        </a:spcAft>
                        <a:buNone/>
                      </a:pPr>
                      <a:r>
                        <a:t/>
                      </a:r>
                      <a:endParaRPr sz="1100">
                        <a:solidFill>
                          <a:schemeClr val="dk1"/>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Ya</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0</a:t>
                      </a:r>
                      <a:endParaRPr sz="1300" u="none" cap="none" strike="noStrike">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72450">
                <a:tc vMerge="1"/>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Tidak</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1</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44900">
                <a:tc rowSpan="3">
                  <a:txBody>
                    <a:bodyPr/>
                    <a:lstStyle/>
                    <a:p>
                      <a:pPr indent="0" lvl="0" marL="0" rtl="0" algn="l">
                        <a:spcBef>
                          <a:spcPts val="0"/>
                        </a:spcBef>
                        <a:spcAft>
                          <a:spcPts val="0"/>
                        </a:spcAft>
                        <a:buNone/>
                      </a:pPr>
                      <a:r>
                        <a:rPr lang="id" sz="1100">
                          <a:solidFill>
                            <a:schemeClr val="dk1"/>
                          </a:solidFill>
                          <a:latin typeface="Lexend Exa"/>
                          <a:ea typeface="Lexend Exa"/>
                          <a:cs typeface="Lexend Exa"/>
                          <a:sym typeface="Lexend Exa"/>
                        </a:rPr>
                        <a:t>Gen</a:t>
                      </a:r>
                      <a:endParaRPr sz="1100">
                        <a:solidFill>
                          <a:schemeClr val="dk1"/>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Milennial</a:t>
                      </a:r>
                      <a:endParaRPr sz="13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0</a:t>
                      </a:r>
                      <a:endParaRPr sz="13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344900">
                <a:tc vMerge="1"/>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Gen Z</a:t>
                      </a:r>
                      <a:endParaRPr sz="13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1</a:t>
                      </a:r>
                      <a:endParaRPr sz="13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344900">
                <a:tc vMerge="1"/>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Gen X</a:t>
                      </a:r>
                      <a:endParaRPr sz="13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2</a:t>
                      </a:r>
                      <a:endParaRPr sz="13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4CCCC"/>
                    </a:solidFill>
                  </a:tcPr>
                </a:tc>
              </a:tr>
              <a:tr h="344900">
                <a:tc rowSpan="6">
                  <a:txBody>
                    <a:bodyPr/>
                    <a:lstStyle/>
                    <a:p>
                      <a:pPr indent="0" lvl="0" marL="0" rtl="0" algn="l">
                        <a:spcBef>
                          <a:spcPts val="0"/>
                        </a:spcBef>
                        <a:spcAft>
                          <a:spcPts val="0"/>
                        </a:spcAft>
                        <a:buNone/>
                      </a:pPr>
                      <a:r>
                        <a:rPr lang="id" sz="1100">
                          <a:solidFill>
                            <a:schemeClr val="dk1"/>
                          </a:solidFill>
                          <a:latin typeface="Lexend Exa"/>
                          <a:ea typeface="Lexend Exa"/>
                          <a:cs typeface="Lexend Exa"/>
                          <a:sym typeface="Lexend Exa"/>
                        </a:rPr>
                        <a:t>Ukuran</a:t>
                      </a:r>
                      <a:endParaRPr sz="1100">
                        <a:solidFill>
                          <a:schemeClr val="dk1"/>
                        </a:solidFill>
                        <a:latin typeface="Lexend Exa"/>
                        <a:ea typeface="Lexend Exa"/>
                        <a:cs typeface="Lexend Exa"/>
                        <a:sym typeface="Lexend Exa"/>
                      </a:endParaRPr>
                    </a:p>
                    <a:p>
                      <a:pPr indent="0" lvl="0" marL="0" rtl="0" algn="l">
                        <a:spcBef>
                          <a:spcPts val="0"/>
                        </a:spcBef>
                        <a:spcAft>
                          <a:spcPts val="0"/>
                        </a:spcAft>
                        <a:buNone/>
                      </a:pPr>
                      <a:r>
                        <a:t/>
                      </a:r>
                      <a:endParaRPr sz="1100">
                        <a:solidFill>
                          <a:schemeClr val="dk1"/>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id" sz="1300">
                          <a:latin typeface="Lexend Exa"/>
                          <a:ea typeface="Lexend Exa"/>
                          <a:cs typeface="Lexend Exa"/>
                          <a:sym typeface="Lexend Exa"/>
                        </a:rPr>
                        <a:t>Large Size</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0</a:t>
                      </a:r>
                      <a:endParaRPr sz="1300" u="none" cap="none" strike="noStrike">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44900">
                <a:tc vMerge="1"/>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Medium Size</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1</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44900">
                <a:tc vMerge="1"/>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Small Size</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2</a:t>
                      </a:r>
                      <a:endParaRPr sz="1300" u="none" cap="none" strike="noStrike">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44900">
                <a:tc vMerge="1"/>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Single</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id" sz="1300">
                          <a:latin typeface="Lexend Exa"/>
                          <a:ea typeface="Lexend Exa"/>
                          <a:cs typeface="Lexend Exa"/>
                          <a:sym typeface="Lexend Exa"/>
                        </a:rPr>
                        <a:t>3</a:t>
                      </a:r>
                      <a:endParaRPr sz="1300" u="none" cap="none" strike="noStrike">
                        <a:solidFill>
                          <a:srgbClr val="000000"/>
                        </a:solidFill>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44900">
                <a:tc vMerge="1"/>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500 Gram</a:t>
                      </a:r>
                      <a:endParaRPr sz="1300">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4</a:t>
                      </a:r>
                      <a:endParaRPr sz="1300">
                        <a:latin typeface="Lexend Exa"/>
                        <a:ea typeface="Lexend Exa"/>
                        <a:cs typeface="Lexend Exa"/>
                        <a:sym typeface="Lexend Exa"/>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44900">
                <a:tc vMerge="1"/>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2.5 Kg</a:t>
                      </a:r>
                      <a:endParaRPr sz="13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id" sz="1300">
                          <a:latin typeface="Lexend Exa"/>
                          <a:ea typeface="Lexend Exa"/>
                          <a:cs typeface="Lexend Exa"/>
                          <a:sym typeface="Lexend Exa"/>
                        </a:rPr>
                        <a:t>5</a:t>
                      </a:r>
                      <a:endParaRPr sz="1300">
                        <a:latin typeface="Lexend Exa"/>
                        <a:ea typeface="Lexend Exa"/>
                        <a:cs typeface="Lexend Exa"/>
                        <a:sym typeface="Lexend Ex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0"/>
                                        </p:tgtEl>
                                        <p:attrNameLst>
                                          <p:attrName>style.visibility</p:attrName>
                                        </p:attrNameLst>
                                      </p:cBhvr>
                                      <p:to>
                                        <p:strVal val="visible"/>
                                      </p:to>
                                    </p:set>
                                    <p:anim calcmode="lin" valueType="num">
                                      <p:cBhvr additive="base">
                                        <p:cTn dur="1000"/>
                                        <p:tgtEl>
                                          <p:spTgt spid="8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82"/>
          <p:cNvSpPr txBox="1"/>
          <p:nvPr>
            <p:ph type="title"/>
          </p:nvPr>
        </p:nvSpPr>
        <p:spPr>
          <a:xfrm>
            <a:off x="571375" y="2000150"/>
            <a:ext cx="79875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id" sz="3200"/>
              <a:t>EXPLORATORY DATA ANALYSIS</a:t>
            </a:r>
            <a:endParaRPr sz="3200"/>
          </a:p>
        </p:txBody>
      </p:sp>
      <p:sp>
        <p:nvSpPr>
          <p:cNvPr id="887" name="Google Shape;887;p82"/>
          <p:cNvSpPr txBox="1"/>
          <p:nvPr>
            <p:ph idx="2" type="title"/>
          </p:nvPr>
        </p:nvSpPr>
        <p:spPr>
          <a:xfrm>
            <a:off x="3769050" y="543490"/>
            <a:ext cx="1605900" cy="133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a:t>03</a:t>
            </a:r>
            <a:endParaRPr/>
          </a:p>
        </p:txBody>
      </p:sp>
      <p:cxnSp>
        <p:nvCxnSpPr>
          <p:cNvPr id="888" name="Google Shape;888;p82"/>
          <p:cNvCxnSpPr/>
          <p:nvPr/>
        </p:nvCxnSpPr>
        <p:spPr>
          <a:xfrm>
            <a:off x="4005450" y="1677265"/>
            <a:ext cx="1133100" cy="0"/>
          </a:xfrm>
          <a:prstGeom prst="straightConnector1">
            <a:avLst/>
          </a:prstGeom>
          <a:noFill/>
          <a:ln cap="flat" cmpd="sng" w="19050">
            <a:solidFill>
              <a:schemeClr val="dk1"/>
            </a:solidFill>
            <a:prstDash val="solid"/>
            <a:round/>
            <a:headEnd len="sm" w="sm" type="none"/>
            <a:tailEnd len="sm" w="sm" type="none"/>
          </a:ln>
        </p:spPr>
      </p:cxnSp>
      <p:pic>
        <p:nvPicPr>
          <p:cNvPr id="889" name="Google Shape;889;p82"/>
          <p:cNvPicPr preferRelativeResize="0"/>
          <p:nvPr/>
        </p:nvPicPr>
        <p:blipFill rotWithShape="1">
          <a:blip r:embed="rId3">
            <a:alphaModFix/>
          </a:blip>
          <a:srcRect b="3143" l="0" r="0" t="66945"/>
          <a:stretch/>
        </p:blipFill>
        <p:spPr>
          <a:xfrm>
            <a:off x="571500" y="3020100"/>
            <a:ext cx="7987476" cy="1592276"/>
          </a:xfrm>
          <a:prstGeom prst="rect">
            <a:avLst/>
          </a:prstGeom>
          <a:noFill/>
          <a:ln>
            <a:noFill/>
          </a:ln>
        </p:spPr>
      </p:pic>
      <p:cxnSp>
        <p:nvCxnSpPr>
          <p:cNvPr id="890" name="Google Shape;890;p82"/>
          <p:cNvCxnSpPr/>
          <p:nvPr/>
        </p:nvCxnSpPr>
        <p:spPr>
          <a:xfrm flipH="1" rot="10800000">
            <a:off x="584358" y="3287500"/>
            <a:ext cx="7962300" cy="26700"/>
          </a:xfrm>
          <a:prstGeom prst="straightConnector1">
            <a:avLst/>
          </a:prstGeom>
          <a:noFill/>
          <a:ln cap="flat" cmpd="sng" w="19050">
            <a:solidFill>
              <a:schemeClr val="lt1"/>
            </a:solidFill>
            <a:prstDash val="dot"/>
            <a:round/>
            <a:headEnd len="sm" w="sm" type="none"/>
            <a:tailEnd len="sm" w="sm" type="none"/>
          </a:ln>
        </p:spPr>
      </p:cxnSp>
      <p:cxnSp>
        <p:nvCxnSpPr>
          <p:cNvPr id="891" name="Google Shape;891;p82"/>
          <p:cNvCxnSpPr/>
          <p:nvPr/>
        </p:nvCxnSpPr>
        <p:spPr>
          <a:xfrm flipH="1" rot="10800000">
            <a:off x="592275" y="4404275"/>
            <a:ext cx="7962300" cy="26700"/>
          </a:xfrm>
          <a:prstGeom prst="straightConnector1">
            <a:avLst/>
          </a:prstGeom>
          <a:noFill/>
          <a:ln cap="flat" cmpd="sng" w="19050">
            <a:solidFill>
              <a:schemeClr val="lt1"/>
            </a:solidFill>
            <a:prstDash val="dot"/>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3"/>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id">
                <a:solidFill>
                  <a:schemeClr val="dk1"/>
                </a:solidFill>
              </a:rPr>
              <a:t>CUSTOMER</a:t>
            </a:r>
            <a:r>
              <a:rPr lang="id"/>
              <a:t> PROFILE</a:t>
            </a:r>
            <a:endParaRPr/>
          </a:p>
        </p:txBody>
      </p:sp>
      <p:cxnSp>
        <p:nvCxnSpPr>
          <p:cNvPr id="897" name="Google Shape;897;p83"/>
          <p:cNvCxnSpPr/>
          <p:nvPr/>
        </p:nvCxnSpPr>
        <p:spPr>
          <a:xfrm>
            <a:off x="2438000" y="879550"/>
            <a:ext cx="2255400" cy="0"/>
          </a:xfrm>
          <a:prstGeom prst="straightConnector1">
            <a:avLst/>
          </a:prstGeom>
          <a:noFill/>
          <a:ln cap="flat" cmpd="sng" w="19050">
            <a:solidFill>
              <a:schemeClr val="dk1"/>
            </a:solidFill>
            <a:prstDash val="solid"/>
            <a:round/>
            <a:headEnd len="sm" w="sm" type="none"/>
            <a:tailEnd len="sm" w="sm" type="none"/>
          </a:ln>
        </p:spPr>
      </p:cxnSp>
      <p:pic>
        <p:nvPicPr>
          <p:cNvPr id="898" name="Google Shape;898;p83"/>
          <p:cNvPicPr preferRelativeResize="0"/>
          <p:nvPr/>
        </p:nvPicPr>
        <p:blipFill rotWithShape="1">
          <a:blip r:embed="rId3">
            <a:alphaModFix/>
          </a:blip>
          <a:srcRect b="0" l="0" r="9796" t="0"/>
          <a:stretch/>
        </p:blipFill>
        <p:spPr>
          <a:xfrm>
            <a:off x="204675" y="1008350"/>
            <a:ext cx="4336325" cy="3219125"/>
          </a:xfrm>
          <a:prstGeom prst="rect">
            <a:avLst/>
          </a:prstGeom>
          <a:noFill/>
          <a:ln>
            <a:noFill/>
          </a:ln>
        </p:spPr>
      </p:pic>
      <p:sp>
        <p:nvSpPr>
          <p:cNvPr id="899" name="Google Shape;899;p83"/>
          <p:cNvSpPr txBox="1"/>
          <p:nvPr>
            <p:ph idx="4294967295" type="subTitle"/>
          </p:nvPr>
        </p:nvSpPr>
        <p:spPr>
          <a:xfrm>
            <a:off x="4696450" y="789674"/>
            <a:ext cx="2256000" cy="34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lang="id" sz="1800">
                <a:latin typeface="Lexend Exa"/>
                <a:ea typeface="Lexend Exa"/>
                <a:cs typeface="Lexend Exa"/>
                <a:sym typeface="Lexend Exa"/>
              </a:rPr>
              <a:t>Gen</a:t>
            </a:r>
            <a:endParaRPr b="0" i="0" sz="1800" u="none" cap="none" strike="noStrike">
              <a:solidFill>
                <a:schemeClr val="dk2"/>
              </a:solidFill>
              <a:latin typeface="Lexend Exa"/>
              <a:ea typeface="Lexend Exa"/>
              <a:cs typeface="Lexend Exa"/>
              <a:sym typeface="Lexend Exa"/>
            </a:endParaRPr>
          </a:p>
        </p:txBody>
      </p:sp>
      <p:grpSp>
        <p:nvGrpSpPr>
          <p:cNvPr id="900" name="Google Shape;900;p83"/>
          <p:cNvGrpSpPr/>
          <p:nvPr/>
        </p:nvGrpSpPr>
        <p:grpSpPr>
          <a:xfrm>
            <a:off x="5090843" y="1276272"/>
            <a:ext cx="539416" cy="519858"/>
            <a:chOff x="5776798" y="3409778"/>
            <a:chExt cx="346379" cy="264518"/>
          </a:xfrm>
        </p:grpSpPr>
        <p:sp>
          <p:nvSpPr>
            <p:cNvPr id="901" name="Google Shape;901;p83"/>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83"/>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83"/>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83"/>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83"/>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83"/>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 name="Google Shape;907;p83"/>
          <p:cNvGrpSpPr/>
          <p:nvPr/>
        </p:nvGrpSpPr>
        <p:grpSpPr>
          <a:xfrm>
            <a:off x="6386243" y="1276272"/>
            <a:ext cx="539416" cy="519858"/>
            <a:chOff x="5776798" y="3409778"/>
            <a:chExt cx="346379" cy="264518"/>
          </a:xfrm>
        </p:grpSpPr>
        <p:sp>
          <p:nvSpPr>
            <p:cNvPr id="908" name="Google Shape;908;p83"/>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83"/>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83"/>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83"/>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83"/>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83"/>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4" name="Google Shape;914;p83"/>
          <p:cNvGrpSpPr/>
          <p:nvPr/>
        </p:nvGrpSpPr>
        <p:grpSpPr>
          <a:xfrm>
            <a:off x="7397418" y="1287072"/>
            <a:ext cx="539416" cy="519858"/>
            <a:chOff x="5776798" y="3409778"/>
            <a:chExt cx="346379" cy="264518"/>
          </a:xfrm>
        </p:grpSpPr>
        <p:sp>
          <p:nvSpPr>
            <p:cNvPr id="915" name="Google Shape;915;p83"/>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83"/>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83"/>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83"/>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83"/>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83"/>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1" name="Google Shape;921;p83"/>
          <p:cNvSpPr/>
          <p:nvPr/>
        </p:nvSpPr>
        <p:spPr>
          <a:xfrm>
            <a:off x="4723550" y="1785325"/>
            <a:ext cx="934200" cy="345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400"/>
              <a:buFont typeface="Red Hat Text"/>
              <a:buNone/>
            </a:pPr>
            <a:r>
              <a:rPr lang="id" sz="1600">
                <a:solidFill>
                  <a:schemeClr val="dk1"/>
                </a:solidFill>
                <a:latin typeface="Lexend Exa"/>
                <a:ea typeface="Lexend Exa"/>
                <a:cs typeface="Lexend Exa"/>
                <a:sym typeface="Lexend Exa"/>
              </a:rPr>
              <a:t>Gen Z</a:t>
            </a:r>
            <a:endParaRPr sz="1600"/>
          </a:p>
        </p:txBody>
      </p:sp>
      <p:sp>
        <p:nvSpPr>
          <p:cNvPr id="922" name="Google Shape;922;p83"/>
          <p:cNvSpPr/>
          <p:nvPr/>
        </p:nvSpPr>
        <p:spPr>
          <a:xfrm>
            <a:off x="5747700" y="1785325"/>
            <a:ext cx="1221900" cy="345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400"/>
              <a:buFont typeface="Red Hat Text"/>
              <a:buNone/>
            </a:pPr>
            <a:r>
              <a:rPr lang="id" sz="1300">
                <a:solidFill>
                  <a:schemeClr val="dk1"/>
                </a:solidFill>
                <a:latin typeface="Lexend Exa"/>
                <a:ea typeface="Lexend Exa"/>
                <a:cs typeface="Lexend Exa"/>
                <a:sym typeface="Lexend Exa"/>
              </a:rPr>
              <a:t>Millennial</a:t>
            </a:r>
            <a:endParaRPr sz="1100"/>
          </a:p>
        </p:txBody>
      </p:sp>
      <p:sp>
        <p:nvSpPr>
          <p:cNvPr id="923" name="Google Shape;923;p83"/>
          <p:cNvSpPr/>
          <p:nvPr/>
        </p:nvSpPr>
        <p:spPr>
          <a:xfrm>
            <a:off x="7059550" y="1785325"/>
            <a:ext cx="934200" cy="345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400"/>
              <a:buFont typeface="Red Hat Text"/>
              <a:buNone/>
            </a:pPr>
            <a:r>
              <a:rPr lang="id" sz="1600">
                <a:solidFill>
                  <a:schemeClr val="dk1"/>
                </a:solidFill>
                <a:latin typeface="Lexend Exa"/>
                <a:ea typeface="Lexend Exa"/>
                <a:cs typeface="Lexend Exa"/>
                <a:sym typeface="Lexend Exa"/>
              </a:rPr>
              <a:t>Gen X</a:t>
            </a:r>
            <a:endParaRPr sz="1600"/>
          </a:p>
        </p:txBody>
      </p:sp>
      <p:sp>
        <p:nvSpPr>
          <p:cNvPr id="924" name="Google Shape;924;p83"/>
          <p:cNvSpPr txBox="1"/>
          <p:nvPr/>
        </p:nvSpPr>
        <p:spPr>
          <a:xfrm>
            <a:off x="1195663" y="4485875"/>
            <a:ext cx="2718000" cy="39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id" sz="1200">
                <a:solidFill>
                  <a:srgbClr val="272727"/>
                </a:solidFill>
                <a:latin typeface="Red Hat Text"/>
                <a:ea typeface="Red Hat Text"/>
                <a:cs typeface="Red Hat Text"/>
                <a:sym typeface="Red Hat Text"/>
              </a:rPr>
              <a:t>Gen Z </a:t>
            </a:r>
            <a:r>
              <a:rPr lang="id" sz="1200">
                <a:solidFill>
                  <a:srgbClr val="272727"/>
                </a:solidFill>
                <a:latin typeface="Red Hat Text"/>
                <a:ea typeface="Red Hat Text"/>
                <a:cs typeface="Red Hat Text"/>
                <a:sym typeface="Red Hat Text"/>
              </a:rPr>
              <a:t> is more dominant than others </a:t>
            </a:r>
            <a:endParaRPr/>
          </a:p>
        </p:txBody>
      </p:sp>
      <p:pic>
        <p:nvPicPr>
          <p:cNvPr id="925" name="Google Shape;925;p83"/>
          <p:cNvPicPr preferRelativeResize="0"/>
          <p:nvPr/>
        </p:nvPicPr>
        <p:blipFill rotWithShape="1">
          <a:blip r:embed="rId4">
            <a:alphaModFix/>
          </a:blip>
          <a:srcRect b="4667" l="4770" r="0" t="13021"/>
          <a:stretch/>
        </p:blipFill>
        <p:spPr>
          <a:xfrm>
            <a:off x="4628500" y="2264475"/>
            <a:ext cx="4439300" cy="2392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9" name="Shape 929"/>
        <p:cNvGrpSpPr/>
        <p:nvPr/>
      </p:nvGrpSpPr>
      <p:grpSpPr>
        <a:xfrm>
          <a:off x="0" y="0"/>
          <a:ext cx="0" cy="0"/>
          <a:chOff x="0" y="0"/>
          <a:chExt cx="0" cy="0"/>
        </a:xfrm>
      </p:grpSpPr>
      <p:sp>
        <p:nvSpPr>
          <p:cNvPr id="930" name="Google Shape;930;p84"/>
          <p:cNvSpPr/>
          <p:nvPr/>
        </p:nvSpPr>
        <p:spPr>
          <a:xfrm>
            <a:off x="697738" y="2936523"/>
            <a:ext cx="994200" cy="425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84"/>
          <p:cNvSpPr/>
          <p:nvPr/>
        </p:nvSpPr>
        <p:spPr>
          <a:xfrm>
            <a:off x="3392138" y="1976773"/>
            <a:ext cx="994200" cy="425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932" name="Google Shape;932;p84"/>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id">
                <a:solidFill>
                  <a:schemeClr val="dk1"/>
                </a:solidFill>
              </a:rPr>
              <a:t>CUSTOMER</a:t>
            </a:r>
            <a:r>
              <a:rPr lang="id"/>
              <a:t> PROFILE</a:t>
            </a:r>
            <a:endParaRPr/>
          </a:p>
        </p:txBody>
      </p:sp>
      <p:cxnSp>
        <p:nvCxnSpPr>
          <p:cNvPr id="933" name="Google Shape;933;p84"/>
          <p:cNvCxnSpPr/>
          <p:nvPr/>
        </p:nvCxnSpPr>
        <p:spPr>
          <a:xfrm>
            <a:off x="837800" y="879550"/>
            <a:ext cx="2255400" cy="0"/>
          </a:xfrm>
          <a:prstGeom prst="straightConnector1">
            <a:avLst/>
          </a:prstGeom>
          <a:noFill/>
          <a:ln cap="flat" cmpd="sng" w="19050">
            <a:solidFill>
              <a:schemeClr val="dk1"/>
            </a:solidFill>
            <a:prstDash val="solid"/>
            <a:round/>
            <a:headEnd len="sm" w="sm" type="none"/>
            <a:tailEnd len="sm" w="sm" type="none"/>
          </a:ln>
        </p:spPr>
      </p:cxnSp>
      <p:pic>
        <p:nvPicPr>
          <p:cNvPr id="934" name="Google Shape;934;p84" title="Points scored">
            <a:hlinkClick r:id="rId3"/>
          </p:cNvPr>
          <p:cNvPicPr preferRelativeResize="0"/>
          <p:nvPr/>
        </p:nvPicPr>
        <p:blipFill rotWithShape="1">
          <a:blip r:embed="rId4">
            <a:alphaModFix/>
          </a:blip>
          <a:srcRect b="0" l="0" r="0" t="0"/>
          <a:stretch/>
        </p:blipFill>
        <p:spPr>
          <a:xfrm>
            <a:off x="1582800" y="1798325"/>
            <a:ext cx="1918481" cy="1796976"/>
          </a:xfrm>
          <a:prstGeom prst="rect">
            <a:avLst/>
          </a:prstGeom>
          <a:noFill/>
          <a:ln>
            <a:noFill/>
          </a:ln>
        </p:spPr>
      </p:pic>
      <p:grpSp>
        <p:nvGrpSpPr>
          <p:cNvPr id="935" name="Google Shape;935;p84"/>
          <p:cNvGrpSpPr/>
          <p:nvPr/>
        </p:nvGrpSpPr>
        <p:grpSpPr>
          <a:xfrm>
            <a:off x="5255313" y="2000025"/>
            <a:ext cx="405425" cy="389000"/>
            <a:chOff x="3199575" y="2021175"/>
            <a:chExt cx="405425" cy="389000"/>
          </a:xfrm>
        </p:grpSpPr>
        <p:sp>
          <p:nvSpPr>
            <p:cNvPr id="936" name="Google Shape;936;p84"/>
            <p:cNvSpPr/>
            <p:nvPr/>
          </p:nvSpPr>
          <p:spPr>
            <a:xfrm>
              <a:off x="3376425" y="2021175"/>
              <a:ext cx="21500" cy="112125"/>
            </a:xfrm>
            <a:custGeom>
              <a:rect b="b" l="l" r="r" t="t"/>
              <a:pathLst>
                <a:path extrusionOk="0" h="4485" w="860">
                  <a:moveTo>
                    <a:pt x="605" y="1"/>
                  </a:moveTo>
                  <a:cubicBezTo>
                    <a:pt x="457" y="1"/>
                    <a:pt x="349" y="122"/>
                    <a:pt x="349" y="269"/>
                  </a:cubicBezTo>
                  <a:cubicBezTo>
                    <a:pt x="349" y="525"/>
                    <a:pt x="283" y="645"/>
                    <a:pt x="202" y="806"/>
                  </a:cubicBezTo>
                  <a:cubicBezTo>
                    <a:pt x="108" y="981"/>
                    <a:pt x="0" y="1196"/>
                    <a:pt x="0" y="1585"/>
                  </a:cubicBezTo>
                  <a:cubicBezTo>
                    <a:pt x="0" y="1975"/>
                    <a:pt x="108" y="2189"/>
                    <a:pt x="202" y="2363"/>
                  </a:cubicBezTo>
                  <a:cubicBezTo>
                    <a:pt x="283" y="2524"/>
                    <a:pt x="349" y="2646"/>
                    <a:pt x="349" y="2900"/>
                  </a:cubicBezTo>
                  <a:cubicBezTo>
                    <a:pt x="349" y="3169"/>
                    <a:pt x="283" y="3290"/>
                    <a:pt x="202" y="3451"/>
                  </a:cubicBezTo>
                  <a:cubicBezTo>
                    <a:pt x="108" y="3625"/>
                    <a:pt x="0" y="3840"/>
                    <a:pt x="0" y="4230"/>
                  </a:cubicBezTo>
                  <a:cubicBezTo>
                    <a:pt x="0" y="4377"/>
                    <a:pt x="108" y="4484"/>
                    <a:pt x="256" y="4484"/>
                  </a:cubicBezTo>
                  <a:cubicBezTo>
                    <a:pt x="403" y="4484"/>
                    <a:pt x="510" y="4377"/>
                    <a:pt x="510" y="4230"/>
                  </a:cubicBezTo>
                  <a:cubicBezTo>
                    <a:pt x="510" y="3961"/>
                    <a:pt x="578" y="3840"/>
                    <a:pt x="658" y="3693"/>
                  </a:cubicBezTo>
                  <a:cubicBezTo>
                    <a:pt x="752" y="3505"/>
                    <a:pt x="859" y="3303"/>
                    <a:pt x="859" y="2900"/>
                  </a:cubicBezTo>
                  <a:cubicBezTo>
                    <a:pt x="859" y="2512"/>
                    <a:pt x="752" y="2310"/>
                    <a:pt x="658" y="2122"/>
                  </a:cubicBezTo>
                  <a:cubicBezTo>
                    <a:pt x="578" y="1975"/>
                    <a:pt x="510" y="1853"/>
                    <a:pt x="510" y="1585"/>
                  </a:cubicBezTo>
                  <a:cubicBezTo>
                    <a:pt x="510" y="1316"/>
                    <a:pt x="578" y="1196"/>
                    <a:pt x="658" y="1048"/>
                  </a:cubicBezTo>
                  <a:cubicBezTo>
                    <a:pt x="752" y="860"/>
                    <a:pt x="859" y="659"/>
                    <a:pt x="859" y="269"/>
                  </a:cubicBezTo>
                  <a:cubicBezTo>
                    <a:pt x="859" y="122"/>
                    <a:pt x="739"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84"/>
            <p:cNvSpPr/>
            <p:nvPr/>
          </p:nvSpPr>
          <p:spPr>
            <a:xfrm>
              <a:off x="3428100" y="2021175"/>
              <a:ext cx="21500" cy="112125"/>
            </a:xfrm>
            <a:custGeom>
              <a:rect b="b" l="l" r="r" t="t"/>
              <a:pathLst>
                <a:path extrusionOk="0" h="4485" w="860">
                  <a:moveTo>
                    <a:pt x="605" y="1"/>
                  </a:moveTo>
                  <a:cubicBezTo>
                    <a:pt x="457" y="1"/>
                    <a:pt x="349" y="122"/>
                    <a:pt x="349" y="269"/>
                  </a:cubicBezTo>
                  <a:cubicBezTo>
                    <a:pt x="349" y="525"/>
                    <a:pt x="283" y="645"/>
                    <a:pt x="202" y="806"/>
                  </a:cubicBezTo>
                  <a:cubicBezTo>
                    <a:pt x="108" y="981"/>
                    <a:pt x="0" y="1196"/>
                    <a:pt x="0" y="1585"/>
                  </a:cubicBezTo>
                  <a:cubicBezTo>
                    <a:pt x="0" y="1975"/>
                    <a:pt x="108" y="2189"/>
                    <a:pt x="202" y="2363"/>
                  </a:cubicBezTo>
                  <a:cubicBezTo>
                    <a:pt x="283" y="2524"/>
                    <a:pt x="349" y="2646"/>
                    <a:pt x="349" y="2900"/>
                  </a:cubicBezTo>
                  <a:cubicBezTo>
                    <a:pt x="349" y="3169"/>
                    <a:pt x="283" y="3290"/>
                    <a:pt x="202" y="3451"/>
                  </a:cubicBezTo>
                  <a:cubicBezTo>
                    <a:pt x="108" y="3625"/>
                    <a:pt x="0" y="3840"/>
                    <a:pt x="0" y="4230"/>
                  </a:cubicBezTo>
                  <a:cubicBezTo>
                    <a:pt x="0" y="4377"/>
                    <a:pt x="122" y="4484"/>
                    <a:pt x="256" y="4484"/>
                  </a:cubicBezTo>
                  <a:cubicBezTo>
                    <a:pt x="403" y="4484"/>
                    <a:pt x="511" y="4377"/>
                    <a:pt x="511" y="4230"/>
                  </a:cubicBezTo>
                  <a:cubicBezTo>
                    <a:pt x="511" y="3961"/>
                    <a:pt x="578" y="3840"/>
                    <a:pt x="659" y="3693"/>
                  </a:cubicBezTo>
                  <a:cubicBezTo>
                    <a:pt x="752" y="3505"/>
                    <a:pt x="860" y="3303"/>
                    <a:pt x="860" y="2900"/>
                  </a:cubicBezTo>
                  <a:cubicBezTo>
                    <a:pt x="860" y="2512"/>
                    <a:pt x="752" y="2310"/>
                    <a:pt x="659" y="2122"/>
                  </a:cubicBezTo>
                  <a:cubicBezTo>
                    <a:pt x="578" y="1975"/>
                    <a:pt x="511" y="1853"/>
                    <a:pt x="511" y="1585"/>
                  </a:cubicBezTo>
                  <a:cubicBezTo>
                    <a:pt x="511" y="1316"/>
                    <a:pt x="578" y="1196"/>
                    <a:pt x="659" y="1048"/>
                  </a:cubicBezTo>
                  <a:cubicBezTo>
                    <a:pt x="752" y="860"/>
                    <a:pt x="860" y="659"/>
                    <a:pt x="860" y="269"/>
                  </a:cubicBezTo>
                  <a:cubicBezTo>
                    <a:pt x="860" y="122"/>
                    <a:pt x="752"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84"/>
            <p:cNvSpPr/>
            <p:nvPr/>
          </p:nvSpPr>
          <p:spPr>
            <a:xfrm>
              <a:off x="3221375" y="2367200"/>
              <a:ext cx="383625" cy="42975"/>
            </a:xfrm>
            <a:custGeom>
              <a:rect b="b" l="l" r="r" t="t"/>
              <a:pathLst>
                <a:path extrusionOk="0" h="1719" w="15345">
                  <a:moveTo>
                    <a:pt x="14391" y="510"/>
                  </a:moveTo>
                  <a:lnTo>
                    <a:pt x="14283" y="899"/>
                  </a:lnTo>
                  <a:cubicBezTo>
                    <a:pt x="14230" y="1060"/>
                    <a:pt x="14042" y="1208"/>
                    <a:pt x="13868" y="1208"/>
                  </a:cubicBezTo>
                  <a:lnTo>
                    <a:pt x="1464" y="1208"/>
                  </a:lnTo>
                  <a:cubicBezTo>
                    <a:pt x="1289" y="1208"/>
                    <a:pt x="1101" y="1060"/>
                    <a:pt x="1047" y="899"/>
                  </a:cubicBezTo>
                  <a:lnTo>
                    <a:pt x="940" y="510"/>
                  </a:lnTo>
                  <a:close/>
                  <a:moveTo>
                    <a:pt x="256" y="0"/>
                  </a:moveTo>
                  <a:cubicBezTo>
                    <a:pt x="108" y="0"/>
                    <a:pt x="0" y="121"/>
                    <a:pt x="0" y="255"/>
                  </a:cubicBezTo>
                  <a:cubicBezTo>
                    <a:pt x="0" y="403"/>
                    <a:pt x="108" y="510"/>
                    <a:pt x="256" y="510"/>
                  </a:cubicBezTo>
                  <a:lnTo>
                    <a:pt x="403" y="510"/>
                  </a:lnTo>
                  <a:lnTo>
                    <a:pt x="551" y="1033"/>
                  </a:lnTo>
                  <a:cubicBezTo>
                    <a:pt x="659" y="1423"/>
                    <a:pt x="1061" y="1718"/>
                    <a:pt x="1464" y="1718"/>
                  </a:cubicBezTo>
                  <a:lnTo>
                    <a:pt x="13868" y="1718"/>
                  </a:lnTo>
                  <a:cubicBezTo>
                    <a:pt x="14270" y="1718"/>
                    <a:pt x="14673" y="1423"/>
                    <a:pt x="14780" y="1033"/>
                  </a:cubicBezTo>
                  <a:lnTo>
                    <a:pt x="14928" y="510"/>
                  </a:lnTo>
                  <a:lnTo>
                    <a:pt x="15076" y="510"/>
                  </a:lnTo>
                  <a:cubicBezTo>
                    <a:pt x="15223" y="510"/>
                    <a:pt x="15344" y="403"/>
                    <a:pt x="15344" y="255"/>
                  </a:cubicBezTo>
                  <a:cubicBezTo>
                    <a:pt x="15344" y="121"/>
                    <a:pt x="15223" y="0"/>
                    <a:pt x="150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84"/>
            <p:cNvSpPr/>
            <p:nvPr/>
          </p:nvSpPr>
          <p:spPr>
            <a:xfrm>
              <a:off x="3225400" y="2172200"/>
              <a:ext cx="69500" cy="78225"/>
            </a:xfrm>
            <a:custGeom>
              <a:rect b="b" l="l" r="r" t="t"/>
              <a:pathLst>
                <a:path extrusionOk="0" h="3129" w="2780">
                  <a:moveTo>
                    <a:pt x="2162" y="511"/>
                  </a:moveTo>
                  <a:lnTo>
                    <a:pt x="2162" y="1933"/>
                  </a:lnTo>
                  <a:cubicBezTo>
                    <a:pt x="2162" y="2162"/>
                    <a:pt x="2175" y="2390"/>
                    <a:pt x="2202" y="2619"/>
                  </a:cubicBezTo>
                  <a:lnTo>
                    <a:pt x="2175" y="2619"/>
                  </a:lnTo>
                  <a:cubicBezTo>
                    <a:pt x="1262" y="2619"/>
                    <a:pt x="524" y="1867"/>
                    <a:pt x="524" y="954"/>
                  </a:cubicBezTo>
                  <a:cubicBezTo>
                    <a:pt x="524" y="806"/>
                    <a:pt x="537" y="659"/>
                    <a:pt x="578" y="511"/>
                  </a:cubicBezTo>
                  <a:close/>
                  <a:moveTo>
                    <a:pt x="390" y="0"/>
                  </a:moveTo>
                  <a:cubicBezTo>
                    <a:pt x="296" y="0"/>
                    <a:pt x="188" y="68"/>
                    <a:pt x="162" y="162"/>
                  </a:cubicBezTo>
                  <a:cubicBezTo>
                    <a:pt x="54" y="417"/>
                    <a:pt x="0" y="686"/>
                    <a:pt x="0" y="954"/>
                  </a:cubicBezTo>
                  <a:cubicBezTo>
                    <a:pt x="0" y="2162"/>
                    <a:pt x="981" y="3129"/>
                    <a:pt x="2175" y="3129"/>
                  </a:cubicBezTo>
                  <a:lnTo>
                    <a:pt x="2511" y="3129"/>
                  </a:lnTo>
                  <a:cubicBezTo>
                    <a:pt x="2578" y="3129"/>
                    <a:pt x="2658" y="3102"/>
                    <a:pt x="2699" y="3034"/>
                  </a:cubicBezTo>
                  <a:cubicBezTo>
                    <a:pt x="2753" y="2981"/>
                    <a:pt x="2780" y="2900"/>
                    <a:pt x="2766" y="2819"/>
                  </a:cubicBezTo>
                  <a:cubicBezTo>
                    <a:pt x="2699" y="2538"/>
                    <a:pt x="2672" y="2229"/>
                    <a:pt x="2672" y="1933"/>
                  </a:cubicBezTo>
                  <a:lnTo>
                    <a:pt x="2672" y="256"/>
                  </a:lnTo>
                  <a:cubicBezTo>
                    <a:pt x="2672" y="108"/>
                    <a:pt x="2565" y="0"/>
                    <a:pt x="24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84"/>
            <p:cNvSpPr/>
            <p:nvPr/>
          </p:nvSpPr>
          <p:spPr>
            <a:xfrm>
              <a:off x="3199575" y="2146375"/>
              <a:ext cx="347025" cy="207750"/>
            </a:xfrm>
            <a:custGeom>
              <a:rect b="b" l="l" r="r" t="t"/>
              <a:pathLst>
                <a:path extrusionOk="0" h="8310" w="13881">
                  <a:moveTo>
                    <a:pt x="13370" y="510"/>
                  </a:moveTo>
                  <a:lnTo>
                    <a:pt x="13370" y="2966"/>
                  </a:lnTo>
                  <a:cubicBezTo>
                    <a:pt x="13370" y="5638"/>
                    <a:pt x="11196" y="7799"/>
                    <a:pt x="8538" y="7799"/>
                  </a:cubicBezTo>
                  <a:cubicBezTo>
                    <a:pt x="6591" y="7799"/>
                    <a:pt x="4846" y="6632"/>
                    <a:pt x="4081" y="4846"/>
                  </a:cubicBezTo>
                  <a:cubicBezTo>
                    <a:pt x="4040" y="4738"/>
                    <a:pt x="3947" y="4685"/>
                    <a:pt x="3852" y="4685"/>
                  </a:cubicBezTo>
                  <a:lnTo>
                    <a:pt x="3208" y="4685"/>
                  </a:lnTo>
                  <a:cubicBezTo>
                    <a:pt x="1731" y="4685"/>
                    <a:pt x="523" y="3477"/>
                    <a:pt x="523" y="1987"/>
                  </a:cubicBezTo>
                  <a:cubicBezTo>
                    <a:pt x="523" y="1463"/>
                    <a:pt x="672" y="953"/>
                    <a:pt x="967" y="510"/>
                  </a:cubicBezTo>
                  <a:lnTo>
                    <a:pt x="11987" y="510"/>
                  </a:lnTo>
                  <a:lnTo>
                    <a:pt x="11987" y="1638"/>
                  </a:lnTo>
                  <a:cubicBezTo>
                    <a:pt x="11987" y="1772"/>
                    <a:pt x="12095" y="1893"/>
                    <a:pt x="12243" y="1893"/>
                  </a:cubicBezTo>
                  <a:cubicBezTo>
                    <a:pt x="12390" y="1893"/>
                    <a:pt x="12497" y="1772"/>
                    <a:pt x="12497" y="1638"/>
                  </a:cubicBezTo>
                  <a:lnTo>
                    <a:pt x="12497" y="510"/>
                  </a:lnTo>
                  <a:close/>
                  <a:moveTo>
                    <a:pt x="833" y="0"/>
                  </a:moveTo>
                  <a:cubicBezTo>
                    <a:pt x="738" y="0"/>
                    <a:pt x="672" y="40"/>
                    <a:pt x="618" y="108"/>
                  </a:cubicBezTo>
                  <a:cubicBezTo>
                    <a:pt x="215" y="658"/>
                    <a:pt x="0" y="1302"/>
                    <a:pt x="0" y="1987"/>
                  </a:cubicBezTo>
                  <a:cubicBezTo>
                    <a:pt x="0" y="3759"/>
                    <a:pt x="1450" y="5195"/>
                    <a:pt x="3208" y="5195"/>
                  </a:cubicBezTo>
                  <a:lnTo>
                    <a:pt x="3678" y="5195"/>
                  </a:lnTo>
                  <a:cubicBezTo>
                    <a:pt x="4550" y="7101"/>
                    <a:pt x="6444" y="8309"/>
                    <a:pt x="8538" y="8309"/>
                  </a:cubicBezTo>
                  <a:cubicBezTo>
                    <a:pt x="11491" y="8309"/>
                    <a:pt x="13881" y="5920"/>
                    <a:pt x="13881" y="2966"/>
                  </a:cubicBezTo>
                  <a:lnTo>
                    <a:pt x="13881" y="255"/>
                  </a:lnTo>
                  <a:cubicBezTo>
                    <a:pt x="13881" y="108"/>
                    <a:pt x="13773" y="0"/>
                    <a:pt x="136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84"/>
            <p:cNvSpPr/>
            <p:nvPr/>
          </p:nvSpPr>
          <p:spPr>
            <a:xfrm>
              <a:off x="3406625" y="2206425"/>
              <a:ext cx="105400" cy="113450"/>
            </a:xfrm>
            <a:custGeom>
              <a:rect b="b" l="l" r="r" t="t"/>
              <a:pathLst>
                <a:path extrusionOk="0" h="4538" w="4216">
                  <a:moveTo>
                    <a:pt x="3961" y="1"/>
                  </a:moveTo>
                  <a:cubicBezTo>
                    <a:pt x="3813" y="1"/>
                    <a:pt x="3705" y="122"/>
                    <a:pt x="3705" y="269"/>
                  </a:cubicBezTo>
                  <a:lnTo>
                    <a:pt x="3705" y="564"/>
                  </a:lnTo>
                  <a:cubicBezTo>
                    <a:pt x="3705" y="2471"/>
                    <a:pt x="2162" y="4015"/>
                    <a:pt x="256" y="4015"/>
                  </a:cubicBezTo>
                  <a:cubicBezTo>
                    <a:pt x="108" y="4015"/>
                    <a:pt x="0" y="4135"/>
                    <a:pt x="0" y="4269"/>
                  </a:cubicBezTo>
                  <a:cubicBezTo>
                    <a:pt x="0" y="4418"/>
                    <a:pt x="108" y="4538"/>
                    <a:pt x="256" y="4538"/>
                  </a:cubicBezTo>
                  <a:cubicBezTo>
                    <a:pt x="2443" y="4538"/>
                    <a:pt x="4215" y="2753"/>
                    <a:pt x="4215" y="564"/>
                  </a:cubicBezTo>
                  <a:lnTo>
                    <a:pt x="4215" y="269"/>
                  </a:lnTo>
                  <a:cubicBezTo>
                    <a:pt x="4215" y="122"/>
                    <a:pt x="4108" y="1"/>
                    <a:pt x="39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2" name="Google Shape;942;p84"/>
          <p:cNvGrpSpPr/>
          <p:nvPr/>
        </p:nvGrpSpPr>
        <p:grpSpPr>
          <a:xfrm>
            <a:off x="5282988" y="3078075"/>
            <a:ext cx="378900" cy="405400"/>
            <a:chOff x="1011500" y="4076725"/>
            <a:chExt cx="378900" cy="405400"/>
          </a:xfrm>
        </p:grpSpPr>
        <p:sp>
          <p:nvSpPr>
            <p:cNvPr id="943" name="Google Shape;943;p84"/>
            <p:cNvSpPr/>
            <p:nvPr/>
          </p:nvSpPr>
          <p:spPr>
            <a:xfrm>
              <a:off x="1011500" y="4076725"/>
              <a:ext cx="378900" cy="405400"/>
            </a:xfrm>
            <a:custGeom>
              <a:rect b="b" l="l" r="r" t="t"/>
              <a:pathLst>
                <a:path extrusionOk="0" h="16216" w="15156">
                  <a:moveTo>
                    <a:pt x="12108" y="523"/>
                  </a:moveTo>
                  <a:cubicBezTo>
                    <a:pt x="13504" y="523"/>
                    <a:pt x="14632" y="1651"/>
                    <a:pt x="14632" y="3047"/>
                  </a:cubicBezTo>
                  <a:cubicBezTo>
                    <a:pt x="14632" y="3786"/>
                    <a:pt x="14323" y="4484"/>
                    <a:pt x="13759" y="4967"/>
                  </a:cubicBezTo>
                  <a:cubicBezTo>
                    <a:pt x="13705" y="5007"/>
                    <a:pt x="13666" y="5087"/>
                    <a:pt x="13666" y="5155"/>
                  </a:cubicBezTo>
                  <a:lnTo>
                    <a:pt x="13666" y="13558"/>
                  </a:lnTo>
                  <a:cubicBezTo>
                    <a:pt x="13666" y="14739"/>
                    <a:pt x="12712" y="15692"/>
                    <a:pt x="11531" y="15692"/>
                  </a:cubicBezTo>
                  <a:lnTo>
                    <a:pt x="3624" y="15692"/>
                  </a:lnTo>
                  <a:cubicBezTo>
                    <a:pt x="2443" y="15692"/>
                    <a:pt x="1490" y="14739"/>
                    <a:pt x="1490" y="13558"/>
                  </a:cubicBezTo>
                  <a:lnTo>
                    <a:pt x="1490" y="5155"/>
                  </a:lnTo>
                  <a:cubicBezTo>
                    <a:pt x="1490" y="5087"/>
                    <a:pt x="1450" y="5007"/>
                    <a:pt x="1396" y="4967"/>
                  </a:cubicBezTo>
                  <a:cubicBezTo>
                    <a:pt x="845" y="4484"/>
                    <a:pt x="523" y="3786"/>
                    <a:pt x="523" y="3047"/>
                  </a:cubicBezTo>
                  <a:cubicBezTo>
                    <a:pt x="523" y="1651"/>
                    <a:pt x="1651" y="523"/>
                    <a:pt x="3047" y="523"/>
                  </a:cubicBezTo>
                  <a:close/>
                  <a:moveTo>
                    <a:pt x="3047" y="0"/>
                  </a:moveTo>
                  <a:cubicBezTo>
                    <a:pt x="1369" y="0"/>
                    <a:pt x="0" y="1369"/>
                    <a:pt x="0" y="3047"/>
                  </a:cubicBezTo>
                  <a:cubicBezTo>
                    <a:pt x="0" y="3893"/>
                    <a:pt x="349" y="4698"/>
                    <a:pt x="967" y="5275"/>
                  </a:cubicBezTo>
                  <a:lnTo>
                    <a:pt x="967" y="13558"/>
                  </a:lnTo>
                  <a:cubicBezTo>
                    <a:pt x="967" y="15021"/>
                    <a:pt x="2161" y="16216"/>
                    <a:pt x="3624" y="16216"/>
                  </a:cubicBezTo>
                  <a:lnTo>
                    <a:pt x="11531" y="16216"/>
                  </a:lnTo>
                  <a:cubicBezTo>
                    <a:pt x="12994" y="16216"/>
                    <a:pt x="14188" y="15021"/>
                    <a:pt x="14188" y="13558"/>
                  </a:cubicBezTo>
                  <a:lnTo>
                    <a:pt x="14188" y="5275"/>
                  </a:lnTo>
                  <a:cubicBezTo>
                    <a:pt x="14806" y="4698"/>
                    <a:pt x="15155" y="3893"/>
                    <a:pt x="15155" y="3047"/>
                  </a:cubicBezTo>
                  <a:cubicBezTo>
                    <a:pt x="15155" y="1369"/>
                    <a:pt x="13786" y="0"/>
                    <a:pt x="121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84"/>
            <p:cNvSpPr/>
            <p:nvPr/>
          </p:nvSpPr>
          <p:spPr>
            <a:xfrm>
              <a:off x="1037325" y="4102550"/>
              <a:ext cx="231575" cy="147675"/>
            </a:xfrm>
            <a:custGeom>
              <a:rect b="b" l="l" r="r" t="t"/>
              <a:pathLst>
                <a:path extrusionOk="0" h="5907" w="9263">
                  <a:moveTo>
                    <a:pt x="2014" y="0"/>
                  </a:moveTo>
                  <a:cubicBezTo>
                    <a:pt x="900" y="0"/>
                    <a:pt x="0" y="913"/>
                    <a:pt x="0" y="2014"/>
                  </a:cubicBezTo>
                  <a:cubicBezTo>
                    <a:pt x="0" y="2726"/>
                    <a:pt x="376" y="3370"/>
                    <a:pt x="967" y="3732"/>
                  </a:cubicBezTo>
                  <a:lnTo>
                    <a:pt x="967" y="5652"/>
                  </a:lnTo>
                  <a:cubicBezTo>
                    <a:pt x="967" y="5786"/>
                    <a:pt x="1088" y="5907"/>
                    <a:pt x="1235" y="5907"/>
                  </a:cubicBezTo>
                  <a:cubicBezTo>
                    <a:pt x="1369" y="5907"/>
                    <a:pt x="1491" y="5786"/>
                    <a:pt x="1491" y="5652"/>
                  </a:cubicBezTo>
                  <a:lnTo>
                    <a:pt x="1491" y="3585"/>
                  </a:lnTo>
                  <a:cubicBezTo>
                    <a:pt x="1491" y="3477"/>
                    <a:pt x="1437" y="3397"/>
                    <a:pt x="1343" y="3343"/>
                  </a:cubicBezTo>
                  <a:cubicBezTo>
                    <a:pt x="832" y="3088"/>
                    <a:pt x="524" y="2577"/>
                    <a:pt x="524" y="2014"/>
                  </a:cubicBezTo>
                  <a:cubicBezTo>
                    <a:pt x="524" y="1195"/>
                    <a:pt x="1195" y="524"/>
                    <a:pt x="2014" y="524"/>
                  </a:cubicBezTo>
                  <a:lnTo>
                    <a:pt x="9008" y="524"/>
                  </a:lnTo>
                  <a:cubicBezTo>
                    <a:pt x="9155" y="524"/>
                    <a:pt x="9263" y="403"/>
                    <a:pt x="9263" y="269"/>
                  </a:cubicBezTo>
                  <a:cubicBezTo>
                    <a:pt x="9263" y="121"/>
                    <a:pt x="9155" y="0"/>
                    <a:pt x="90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84"/>
            <p:cNvSpPr/>
            <p:nvPr/>
          </p:nvSpPr>
          <p:spPr>
            <a:xfrm>
              <a:off x="1061475" y="4102550"/>
              <a:ext cx="303075" cy="353400"/>
            </a:xfrm>
            <a:custGeom>
              <a:rect b="b" l="l" r="r" t="t"/>
              <a:pathLst>
                <a:path extrusionOk="0" h="14136" w="12123">
                  <a:moveTo>
                    <a:pt x="9075" y="0"/>
                  </a:moveTo>
                  <a:cubicBezTo>
                    <a:pt x="8928" y="0"/>
                    <a:pt x="8821" y="121"/>
                    <a:pt x="8821" y="269"/>
                  </a:cubicBezTo>
                  <a:cubicBezTo>
                    <a:pt x="8821" y="403"/>
                    <a:pt x="8928" y="524"/>
                    <a:pt x="9075" y="524"/>
                  </a:cubicBezTo>
                  <a:lnTo>
                    <a:pt x="10109" y="524"/>
                  </a:lnTo>
                  <a:cubicBezTo>
                    <a:pt x="10928" y="524"/>
                    <a:pt x="11599" y="1195"/>
                    <a:pt x="11599" y="2014"/>
                  </a:cubicBezTo>
                  <a:cubicBezTo>
                    <a:pt x="11599" y="2577"/>
                    <a:pt x="11291" y="3088"/>
                    <a:pt x="10781" y="3343"/>
                  </a:cubicBezTo>
                  <a:cubicBezTo>
                    <a:pt x="10686" y="3397"/>
                    <a:pt x="10632" y="3477"/>
                    <a:pt x="10632" y="3585"/>
                  </a:cubicBezTo>
                  <a:lnTo>
                    <a:pt x="10632" y="12525"/>
                  </a:lnTo>
                  <a:cubicBezTo>
                    <a:pt x="10632" y="13129"/>
                    <a:pt x="10136" y="13626"/>
                    <a:pt x="9532" y="13626"/>
                  </a:cubicBezTo>
                  <a:lnTo>
                    <a:pt x="1625" y="13626"/>
                  </a:lnTo>
                  <a:cubicBezTo>
                    <a:pt x="1021" y="13626"/>
                    <a:pt x="525" y="13129"/>
                    <a:pt x="525" y="12525"/>
                  </a:cubicBezTo>
                  <a:lnTo>
                    <a:pt x="525" y="6685"/>
                  </a:lnTo>
                  <a:cubicBezTo>
                    <a:pt x="525" y="6538"/>
                    <a:pt x="403" y="6431"/>
                    <a:pt x="269" y="6431"/>
                  </a:cubicBezTo>
                  <a:cubicBezTo>
                    <a:pt x="122" y="6431"/>
                    <a:pt x="1" y="6538"/>
                    <a:pt x="1" y="6685"/>
                  </a:cubicBezTo>
                  <a:lnTo>
                    <a:pt x="1" y="12525"/>
                  </a:lnTo>
                  <a:cubicBezTo>
                    <a:pt x="1" y="13411"/>
                    <a:pt x="726" y="14136"/>
                    <a:pt x="1625" y="14136"/>
                  </a:cubicBezTo>
                  <a:lnTo>
                    <a:pt x="9532" y="14136"/>
                  </a:lnTo>
                  <a:cubicBezTo>
                    <a:pt x="10432" y="14136"/>
                    <a:pt x="11156" y="13411"/>
                    <a:pt x="11156" y="12525"/>
                  </a:cubicBezTo>
                  <a:lnTo>
                    <a:pt x="11156" y="3732"/>
                  </a:lnTo>
                  <a:cubicBezTo>
                    <a:pt x="11747" y="3370"/>
                    <a:pt x="12123" y="2726"/>
                    <a:pt x="12123" y="2014"/>
                  </a:cubicBezTo>
                  <a:cubicBezTo>
                    <a:pt x="12123" y="913"/>
                    <a:pt x="11223" y="0"/>
                    <a:pt x="101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84"/>
            <p:cNvSpPr/>
            <p:nvPr/>
          </p:nvSpPr>
          <p:spPr>
            <a:xfrm>
              <a:off x="1259825" y="4392850"/>
              <a:ext cx="12775" cy="13100"/>
            </a:xfrm>
            <a:custGeom>
              <a:rect b="b" l="l" r="r" t="t"/>
              <a:pathLst>
                <a:path extrusionOk="0" h="524" w="511">
                  <a:moveTo>
                    <a:pt x="255" y="0"/>
                  </a:moveTo>
                  <a:cubicBezTo>
                    <a:pt x="121" y="0"/>
                    <a:pt x="1" y="120"/>
                    <a:pt x="1" y="269"/>
                  </a:cubicBezTo>
                  <a:cubicBezTo>
                    <a:pt x="1" y="403"/>
                    <a:pt x="121" y="523"/>
                    <a:pt x="255" y="523"/>
                  </a:cubicBezTo>
                  <a:cubicBezTo>
                    <a:pt x="403" y="523"/>
                    <a:pt x="511" y="403"/>
                    <a:pt x="511" y="269"/>
                  </a:cubicBezTo>
                  <a:cubicBezTo>
                    <a:pt x="511" y="120"/>
                    <a:pt x="403"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84"/>
            <p:cNvSpPr/>
            <p:nvPr/>
          </p:nvSpPr>
          <p:spPr>
            <a:xfrm>
              <a:off x="1285650" y="4367000"/>
              <a:ext cx="13125" cy="13125"/>
            </a:xfrm>
            <a:custGeom>
              <a:rect b="b" l="l" r="r" t="t"/>
              <a:pathLst>
                <a:path extrusionOk="0" h="525" w="525">
                  <a:moveTo>
                    <a:pt x="256" y="0"/>
                  </a:moveTo>
                  <a:cubicBezTo>
                    <a:pt x="122" y="0"/>
                    <a:pt x="1" y="121"/>
                    <a:pt x="1" y="269"/>
                  </a:cubicBezTo>
                  <a:cubicBezTo>
                    <a:pt x="1" y="403"/>
                    <a:pt x="122" y="524"/>
                    <a:pt x="256" y="524"/>
                  </a:cubicBezTo>
                  <a:cubicBezTo>
                    <a:pt x="403" y="524"/>
                    <a:pt x="525" y="403"/>
                    <a:pt x="525" y="269"/>
                  </a:cubicBezTo>
                  <a:cubicBezTo>
                    <a:pt x="525" y="121"/>
                    <a:pt x="403" y="0"/>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84"/>
            <p:cNvSpPr/>
            <p:nvPr/>
          </p:nvSpPr>
          <p:spPr>
            <a:xfrm>
              <a:off x="1127925" y="4147850"/>
              <a:ext cx="12775" cy="13100"/>
            </a:xfrm>
            <a:custGeom>
              <a:rect b="b" l="l" r="r" t="t"/>
              <a:pathLst>
                <a:path extrusionOk="0" h="524" w="511">
                  <a:moveTo>
                    <a:pt x="256" y="1"/>
                  </a:moveTo>
                  <a:cubicBezTo>
                    <a:pt x="122" y="1"/>
                    <a:pt x="1" y="121"/>
                    <a:pt x="1" y="255"/>
                  </a:cubicBezTo>
                  <a:cubicBezTo>
                    <a:pt x="1" y="404"/>
                    <a:pt x="122" y="524"/>
                    <a:pt x="256" y="524"/>
                  </a:cubicBezTo>
                  <a:cubicBezTo>
                    <a:pt x="403" y="524"/>
                    <a:pt x="511" y="404"/>
                    <a:pt x="511" y="255"/>
                  </a:cubicBezTo>
                  <a:cubicBezTo>
                    <a:pt x="511" y="121"/>
                    <a:pt x="403" y="1"/>
                    <a:pt x="2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84"/>
            <p:cNvSpPr/>
            <p:nvPr/>
          </p:nvSpPr>
          <p:spPr>
            <a:xfrm>
              <a:off x="1137675" y="4179725"/>
              <a:ext cx="126875" cy="130225"/>
            </a:xfrm>
            <a:custGeom>
              <a:rect b="b" l="l" r="r" t="t"/>
              <a:pathLst>
                <a:path extrusionOk="0" h="5209" w="5075">
                  <a:moveTo>
                    <a:pt x="3330" y="525"/>
                  </a:moveTo>
                  <a:cubicBezTo>
                    <a:pt x="4001" y="525"/>
                    <a:pt x="4551" y="1074"/>
                    <a:pt x="4551" y="1746"/>
                  </a:cubicBezTo>
                  <a:lnTo>
                    <a:pt x="4551" y="3464"/>
                  </a:lnTo>
                  <a:cubicBezTo>
                    <a:pt x="4551" y="4149"/>
                    <a:pt x="4001" y="4699"/>
                    <a:pt x="3330" y="4699"/>
                  </a:cubicBezTo>
                  <a:lnTo>
                    <a:pt x="1732" y="4699"/>
                  </a:lnTo>
                  <a:cubicBezTo>
                    <a:pt x="1060" y="4699"/>
                    <a:pt x="511" y="4149"/>
                    <a:pt x="511" y="3464"/>
                  </a:cubicBezTo>
                  <a:lnTo>
                    <a:pt x="511" y="1746"/>
                  </a:lnTo>
                  <a:cubicBezTo>
                    <a:pt x="511" y="1074"/>
                    <a:pt x="1060" y="525"/>
                    <a:pt x="1732" y="525"/>
                  </a:cubicBezTo>
                  <a:close/>
                  <a:moveTo>
                    <a:pt x="1732" y="1"/>
                  </a:moveTo>
                  <a:cubicBezTo>
                    <a:pt x="779" y="1"/>
                    <a:pt x="0" y="779"/>
                    <a:pt x="0" y="1746"/>
                  </a:cubicBezTo>
                  <a:lnTo>
                    <a:pt x="0" y="3464"/>
                  </a:lnTo>
                  <a:cubicBezTo>
                    <a:pt x="0" y="4430"/>
                    <a:pt x="779" y="5209"/>
                    <a:pt x="1732" y="5209"/>
                  </a:cubicBezTo>
                  <a:lnTo>
                    <a:pt x="3330" y="5209"/>
                  </a:lnTo>
                  <a:cubicBezTo>
                    <a:pt x="4282" y="5209"/>
                    <a:pt x="5075" y="4430"/>
                    <a:pt x="5075" y="3464"/>
                  </a:cubicBezTo>
                  <a:lnTo>
                    <a:pt x="5075" y="1746"/>
                  </a:lnTo>
                  <a:cubicBezTo>
                    <a:pt x="5075" y="779"/>
                    <a:pt x="4282" y="1"/>
                    <a:pt x="33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84"/>
            <p:cNvSpPr/>
            <p:nvPr/>
          </p:nvSpPr>
          <p:spPr>
            <a:xfrm>
              <a:off x="1163500" y="4205575"/>
              <a:ext cx="74875" cy="78550"/>
            </a:xfrm>
            <a:custGeom>
              <a:rect b="b" l="l" r="r" t="t"/>
              <a:pathLst>
                <a:path extrusionOk="0" h="3142" w="2995">
                  <a:moveTo>
                    <a:pt x="699" y="1"/>
                  </a:moveTo>
                  <a:cubicBezTo>
                    <a:pt x="310" y="1"/>
                    <a:pt x="1" y="323"/>
                    <a:pt x="1" y="712"/>
                  </a:cubicBezTo>
                  <a:lnTo>
                    <a:pt x="1" y="2430"/>
                  </a:lnTo>
                  <a:cubicBezTo>
                    <a:pt x="1" y="2820"/>
                    <a:pt x="310" y="3142"/>
                    <a:pt x="699" y="3142"/>
                  </a:cubicBezTo>
                  <a:lnTo>
                    <a:pt x="2297" y="3142"/>
                  </a:lnTo>
                  <a:cubicBezTo>
                    <a:pt x="2685" y="3142"/>
                    <a:pt x="2995" y="2820"/>
                    <a:pt x="2995" y="2430"/>
                  </a:cubicBezTo>
                  <a:cubicBezTo>
                    <a:pt x="2995" y="2296"/>
                    <a:pt x="2887" y="2175"/>
                    <a:pt x="2739" y="2175"/>
                  </a:cubicBezTo>
                  <a:cubicBezTo>
                    <a:pt x="2605" y="2175"/>
                    <a:pt x="2484" y="2296"/>
                    <a:pt x="2484" y="2430"/>
                  </a:cubicBezTo>
                  <a:cubicBezTo>
                    <a:pt x="2484" y="2537"/>
                    <a:pt x="2404" y="2632"/>
                    <a:pt x="2297" y="2632"/>
                  </a:cubicBezTo>
                  <a:lnTo>
                    <a:pt x="699" y="2632"/>
                  </a:lnTo>
                  <a:cubicBezTo>
                    <a:pt x="591" y="2632"/>
                    <a:pt x="511" y="2537"/>
                    <a:pt x="511" y="2430"/>
                  </a:cubicBezTo>
                  <a:lnTo>
                    <a:pt x="511" y="712"/>
                  </a:lnTo>
                  <a:cubicBezTo>
                    <a:pt x="511" y="604"/>
                    <a:pt x="591" y="524"/>
                    <a:pt x="699" y="524"/>
                  </a:cubicBezTo>
                  <a:cubicBezTo>
                    <a:pt x="847" y="524"/>
                    <a:pt x="967" y="403"/>
                    <a:pt x="967" y="269"/>
                  </a:cubicBezTo>
                  <a:cubicBezTo>
                    <a:pt x="967" y="121"/>
                    <a:pt x="847"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84"/>
            <p:cNvSpPr/>
            <p:nvPr/>
          </p:nvSpPr>
          <p:spPr>
            <a:xfrm>
              <a:off x="1214500" y="4205575"/>
              <a:ext cx="23875" cy="24200"/>
            </a:xfrm>
            <a:custGeom>
              <a:rect b="b" l="l" r="r" t="t"/>
              <a:pathLst>
                <a:path extrusionOk="0" h="968" w="955">
                  <a:moveTo>
                    <a:pt x="257" y="1"/>
                  </a:moveTo>
                  <a:cubicBezTo>
                    <a:pt x="108" y="1"/>
                    <a:pt x="1" y="121"/>
                    <a:pt x="1" y="269"/>
                  </a:cubicBezTo>
                  <a:cubicBezTo>
                    <a:pt x="1" y="403"/>
                    <a:pt x="108" y="524"/>
                    <a:pt x="257" y="524"/>
                  </a:cubicBezTo>
                  <a:cubicBezTo>
                    <a:pt x="364" y="524"/>
                    <a:pt x="444" y="604"/>
                    <a:pt x="444" y="712"/>
                  </a:cubicBezTo>
                  <a:cubicBezTo>
                    <a:pt x="444" y="860"/>
                    <a:pt x="565" y="967"/>
                    <a:pt x="699" y="967"/>
                  </a:cubicBezTo>
                  <a:cubicBezTo>
                    <a:pt x="847" y="967"/>
                    <a:pt x="955" y="860"/>
                    <a:pt x="955" y="712"/>
                  </a:cubicBezTo>
                  <a:cubicBezTo>
                    <a:pt x="955" y="323"/>
                    <a:pt x="645"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2" name="Google Shape;952;p84"/>
          <p:cNvSpPr/>
          <p:nvPr/>
        </p:nvSpPr>
        <p:spPr>
          <a:xfrm>
            <a:off x="5119325" y="1802386"/>
            <a:ext cx="677400" cy="677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84"/>
          <p:cNvSpPr txBox="1"/>
          <p:nvPr>
            <p:ph idx="4294967295" type="subTitle"/>
          </p:nvPr>
        </p:nvSpPr>
        <p:spPr>
          <a:xfrm>
            <a:off x="5998850" y="1696396"/>
            <a:ext cx="2425200" cy="40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lang="id" sz="2000">
                <a:latin typeface="Lexend Exa"/>
                <a:ea typeface="Lexend Exa"/>
                <a:cs typeface="Lexend Exa"/>
                <a:sym typeface="Lexend Exa"/>
              </a:rPr>
              <a:t>Minuman</a:t>
            </a:r>
            <a:endParaRPr b="0" i="0" sz="2000" u="none" cap="none" strike="noStrike">
              <a:solidFill>
                <a:schemeClr val="dk2"/>
              </a:solidFill>
              <a:latin typeface="Lexend Exa"/>
              <a:ea typeface="Lexend Exa"/>
              <a:cs typeface="Lexend Exa"/>
              <a:sym typeface="Lexend Exa"/>
            </a:endParaRPr>
          </a:p>
        </p:txBody>
      </p:sp>
      <p:sp>
        <p:nvSpPr>
          <p:cNvPr id="954" name="Google Shape;954;p84"/>
          <p:cNvSpPr/>
          <p:nvPr/>
        </p:nvSpPr>
        <p:spPr>
          <a:xfrm>
            <a:off x="5119338" y="3994138"/>
            <a:ext cx="677400" cy="677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84"/>
          <p:cNvSpPr txBox="1"/>
          <p:nvPr>
            <p:ph idx="4294967295" type="subTitle"/>
          </p:nvPr>
        </p:nvSpPr>
        <p:spPr>
          <a:xfrm>
            <a:off x="5998850" y="2669463"/>
            <a:ext cx="2425200" cy="40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lang="id" sz="2000">
                <a:latin typeface="Lexend Exa"/>
                <a:ea typeface="Lexend Exa"/>
                <a:cs typeface="Lexend Exa"/>
                <a:sym typeface="Lexend Exa"/>
              </a:rPr>
              <a:t>Makanan</a:t>
            </a:r>
            <a:endParaRPr b="0" i="0" sz="2000" u="none" cap="none" strike="noStrike">
              <a:solidFill>
                <a:schemeClr val="dk2"/>
              </a:solidFill>
              <a:latin typeface="Lexend Exa"/>
              <a:ea typeface="Lexend Exa"/>
              <a:cs typeface="Lexend Exa"/>
              <a:sym typeface="Lexend Exa"/>
            </a:endParaRPr>
          </a:p>
        </p:txBody>
      </p:sp>
      <p:sp>
        <p:nvSpPr>
          <p:cNvPr id="956" name="Google Shape;956;p84"/>
          <p:cNvSpPr/>
          <p:nvPr/>
        </p:nvSpPr>
        <p:spPr>
          <a:xfrm>
            <a:off x="5119313" y="2942075"/>
            <a:ext cx="677400" cy="677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84"/>
          <p:cNvSpPr txBox="1"/>
          <p:nvPr>
            <p:ph idx="4294967295" type="subTitle"/>
          </p:nvPr>
        </p:nvSpPr>
        <p:spPr>
          <a:xfrm>
            <a:off x="5998850" y="3639521"/>
            <a:ext cx="2425200" cy="40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lang="id" sz="2000">
                <a:latin typeface="Lexend Exa"/>
                <a:ea typeface="Lexend Exa"/>
                <a:cs typeface="Lexend Exa"/>
                <a:sym typeface="Lexend Exa"/>
              </a:rPr>
              <a:t>Biji kopi/teh</a:t>
            </a:r>
            <a:endParaRPr b="0" i="0" sz="2000" u="none" cap="none" strike="noStrike">
              <a:solidFill>
                <a:schemeClr val="dk2"/>
              </a:solidFill>
              <a:latin typeface="Lexend Exa"/>
              <a:ea typeface="Lexend Exa"/>
              <a:cs typeface="Lexend Exa"/>
              <a:sym typeface="Lexend Exa"/>
            </a:endParaRPr>
          </a:p>
        </p:txBody>
      </p:sp>
      <p:sp>
        <p:nvSpPr>
          <p:cNvPr id="958" name="Google Shape;958;p84"/>
          <p:cNvSpPr txBox="1"/>
          <p:nvPr>
            <p:ph idx="4294967295" type="subTitle"/>
          </p:nvPr>
        </p:nvSpPr>
        <p:spPr>
          <a:xfrm>
            <a:off x="5007800" y="1193593"/>
            <a:ext cx="2425200" cy="40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lang="id" sz="2000">
                <a:solidFill>
                  <a:schemeClr val="dk1"/>
                </a:solidFill>
                <a:latin typeface="Lexend Exa"/>
                <a:ea typeface="Lexend Exa"/>
                <a:cs typeface="Lexend Exa"/>
                <a:sym typeface="Lexend Exa"/>
              </a:rPr>
              <a:t>Category </a:t>
            </a:r>
            <a:r>
              <a:rPr b="0" i="0" lang="id" sz="2000" u="none" cap="none" strike="noStrike">
                <a:solidFill>
                  <a:schemeClr val="dk1"/>
                </a:solidFill>
                <a:latin typeface="Lexend Exa"/>
                <a:ea typeface="Lexend Exa"/>
                <a:cs typeface="Lexend Exa"/>
                <a:sym typeface="Lexend Exa"/>
              </a:rPr>
              <a:t>:</a:t>
            </a:r>
            <a:endParaRPr b="0" i="0" sz="2000" u="none" cap="none" strike="noStrike">
              <a:solidFill>
                <a:schemeClr val="dk1"/>
              </a:solidFill>
              <a:latin typeface="Lexend Exa"/>
              <a:ea typeface="Lexend Exa"/>
              <a:cs typeface="Lexend Exa"/>
              <a:sym typeface="Lexend Exa"/>
            </a:endParaRPr>
          </a:p>
        </p:txBody>
      </p:sp>
      <p:sp>
        <p:nvSpPr>
          <p:cNvPr id="959" name="Google Shape;959;p84"/>
          <p:cNvSpPr txBox="1"/>
          <p:nvPr>
            <p:ph idx="4294967295" type="subTitle"/>
          </p:nvPr>
        </p:nvSpPr>
        <p:spPr>
          <a:xfrm>
            <a:off x="720000" y="1193593"/>
            <a:ext cx="2425200" cy="40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b="0" i="0" lang="id" sz="2000" u="none" cap="none" strike="noStrike">
                <a:solidFill>
                  <a:schemeClr val="dk1"/>
                </a:solidFill>
                <a:latin typeface="Lexend Exa"/>
                <a:ea typeface="Lexend Exa"/>
                <a:cs typeface="Lexend Exa"/>
                <a:sym typeface="Lexend Exa"/>
              </a:rPr>
              <a:t>Gender</a:t>
            </a:r>
            <a:endParaRPr b="0" i="0" sz="2000" u="none" cap="none" strike="noStrike">
              <a:solidFill>
                <a:schemeClr val="dk1"/>
              </a:solidFill>
              <a:latin typeface="Lexend Exa"/>
              <a:ea typeface="Lexend Exa"/>
              <a:cs typeface="Lexend Exa"/>
              <a:sym typeface="Lexend Exa"/>
            </a:endParaRPr>
          </a:p>
        </p:txBody>
      </p:sp>
      <p:cxnSp>
        <p:nvCxnSpPr>
          <p:cNvPr id="960" name="Google Shape;960;p84"/>
          <p:cNvCxnSpPr/>
          <p:nvPr/>
        </p:nvCxnSpPr>
        <p:spPr>
          <a:xfrm>
            <a:off x="4647525" y="1319150"/>
            <a:ext cx="0" cy="3282600"/>
          </a:xfrm>
          <a:prstGeom prst="straightConnector1">
            <a:avLst/>
          </a:prstGeom>
          <a:noFill/>
          <a:ln cap="flat" cmpd="sng" w="9525">
            <a:solidFill>
              <a:schemeClr val="dk2"/>
            </a:solidFill>
            <a:prstDash val="solid"/>
            <a:round/>
            <a:headEnd len="sm" w="sm" type="none"/>
            <a:tailEnd len="sm" w="sm" type="none"/>
          </a:ln>
        </p:spPr>
      </p:cxnSp>
      <p:sp>
        <p:nvSpPr>
          <p:cNvPr id="961" name="Google Shape;961;p84"/>
          <p:cNvSpPr txBox="1"/>
          <p:nvPr>
            <p:ph idx="4294967295" type="subTitle"/>
          </p:nvPr>
        </p:nvSpPr>
        <p:spPr>
          <a:xfrm>
            <a:off x="1824650" y="3657475"/>
            <a:ext cx="851100" cy="3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lang="id"/>
              <a:t>Men</a:t>
            </a:r>
            <a:endParaRPr b="0" i="0" sz="1400" u="none" cap="none" strike="noStrike">
              <a:solidFill>
                <a:schemeClr val="dk2"/>
              </a:solidFill>
              <a:latin typeface="Red Hat Text"/>
              <a:ea typeface="Red Hat Text"/>
              <a:cs typeface="Red Hat Text"/>
              <a:sym typeface="Red Hat Text"/>
            </a:endParaRPr>
          </a:p>
        </p:txBody>
      </p:sp>
      <p:sp>
        <p:nvSpPr>
          <p:cNvPr id="962" name="Google Shape;962;p84"/>
          <p:cNvSpPr txBox="1"/>
          <p:nvPr>
            <p:ph idx="4294967295" type="subTitle"/>
          </p:nvPr>
        </p:nvSpPr>
        <p:spPr>
          <a:xfrm>
            <a:off x="2914150" y="3657475"/>
            <a:ext cx="851100" cy="3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lang="id"/>
              <a:t>Wom</a:t>
            </a:r>
            <a:r>
              <a:rPr b="0" i="0" lang="id" sz="1400" u="none" cap="none" strike="noStrike">
                <a:solidFill>
                  <a:schemeClr val="dk2"/>
                </a:solidFill>
                <a:latin typeface="Red Hat Text"/>
                <a:ea typeface="Red Hat Text"/>
                <a:cs typeface="Red Hat Text"/>
                <a:sym typeface="Red Hat Text"/>
              </a:rPr>
              <a:t>en</a:t>
            </a:r>
            <a:endParaRPr b="0" i="0" sz="1400" u="none" cap="none" strike="noStrike">
              <a:solidFill>
                <a:schemeClr val="dk2"/>
              </a:solidFill>
              <a:latin typeface="Red Hat Text"/>
              <a:ea typeface="Red Hat Text"/>
              <a:cs typeface="Red Hat Text"/>
              <a:sym typeface="Red Hat Text"/>
            </a:endParaRPr>
          </a:p>
        </p:txBody>
      </p:sp>
      <p:sp>
        <p:nvSpPr>
          <p:cNvPr id="963" name="Google Shape;963;p84"/>
          <p:cNvSpPr/>
          <p:nvPr/>
        </p:nvSpPr>
        <p:spPr>
          <a:xfrm>
            <a:off x="1560575" y="3760350"/>
            <a:ext cx="234000" cy="234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84"/>
          <p:cNvSpPr/>
          <p:nvPr/>
        </p:nvSpPr>
        <p:spPr>
          <a:xfrm>
            <a:off x="2677950" y="3760350"/>
            <a:ext cx="234000" cy="234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84"/>
          <p:cNvSpPr txBox="1"/>
          <p:nvPr>
            <p:ph idx="4294967295" type="subTitle"/>
          </p:nvPr>
        </p:nvSpPr>
        <p:spPr>
          <a:xfrm>
            <a:off x="3463638" y="1985323"/>
            <a:ext cx="851100" cy="40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Red Hat Text"/>
              <a:buNone/>
            </a:pPr>
            <a:r>
              <a:rPr b="0" i="0" lang="id" sz="1900" u="none" cap="none" strike="noStrike">
                <a:solidFill>
                  <a:schemeClr val="dk2"/>
                </a:solidFill>
                <a:latin typeface="Lexend Exa"/>
                <a:ea typeface="Lexend Exa"/>
                <a:cs typeface="Lexend Exa"/>
                <a:sym typeface="Lexend Exa"/>
              </a:rPr>
              <a:t>4</a:t>
            </a:r>
            <a:r>
              <a:rPr lang="id" sz="1900">
                <a:latin typeface="Lexend Exa"/>
                <a:ea typeface="Lexend Exa"/>
                <a:cs typeface="Lexend Exa"/>
                <a:sym typeface="Lexend Exa"/>
              </a:rPr>
              <a:t>4</a:t>
            </a:r>
            <a:r>
              <a:rPr b="0" i="0" lang="id" sz="1900" u="none" cap="none" strike="noStrike">
                <a:solidFill>
                  <a:schemeClr val="dk2"/>
                </a:solidFill>
                <a:latin typeface="Lexend Exa"/>
                <a:ea typeface="Lexend Exa"/>
                <a:cs typeface="Lexend Exa"/>
                <a:sym typeface="Lexend Exa"/>
              </a:rPr>
              <a:t>%</a:t>
            </a:r>
            <a:endParaRPr b="0" i="0" sz="1900" u="none" cap="none" strike="noStrike">
              <a:solidFill>
                <a:schemeClr val="dk2"/>
              </a:solidFill>
              <a:latin typeface="Lexend Exa"/>
              <a:ea typeface="Lexend Exa"/>
              <a:cs typeface="Lexend Exa"/>
              <a:sym typeface="Lexend Exa"/>
            </a:endParaRPr>
          </a:p>
        </p:txBody>
      </p:sp>
      <p:sp>
        <p:nvSpPr>
          <p:cNvPr id="966" name="Google Shape;966;p84"/>
          <p:cNvSpPr txBox="1"/>
          <p:nvPr>
            <p:ph idx="4294967295" type="subTitle"/>
          </p:nvPr>
        </p:nvSpPr>
        <p:spPr>
          <a:xfrm>
            <a:off x="828663" y="2953748"/>
            <a:ext cx="730500" cy="40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Red Hat Text"/>
              <a:buNone/>
            </a:pPr>
            <a:r>
              <a:rPr b="0" i="0" lang="id" sz="1900" u="none" cap="none" strike="noStrike">
                <a:solidFill>
                  <a:schemeClr val="dk2"/>
                </a:solidFill>
                <a:latin typeface="Lexend Exa"/>
                <a:ea typeface="Lexend Exa"/>
                <a:cs typeface="Lexend Exa"/>
                <a:sym typeface="Lexend Exa"/>
              </a:rPr>
              <a:t>5</a:t>
            </a:r>
            <a:r>
              <a:rPr lang="id" sz="1900">
                <a:latin typeface="Lexend Exa"/>
                <a:ea typeface="Lexend Exa"/>
                <a:cs typeface="Lexend Exa"/>
                <a:sym typeface="Lexend Exa"/>
              </a:rPr>
              <a:t>6</a:t>
            </a:r>
            <a:r>
              <a:rPr b="0" i="0" lang="id" sz="1900" u="none" cap="none" strike="noStrike">
                <a:solidFill>
                  <a:schemeClr val="dk2"/>
                </a:solidFill>
                <a:latin typeface="Lexend Exa"/>
                <a:ea typeface="Lexend Exa"/>
                <a:cs typeface="Lexend Exa"/>
                <a:sym typeface="Lexend Exa"/>
              </a:rPr>
              <a:t>%</a:t>
            </a:r>
            <a:endParaRPr b="0" i="0" sz="1900" u="none" cap="none" strike="noStrike">
              <a:solidFill>
                <a:schemeClr val="dk2"/>
              </a:solidFill>
              <a:latin typeface="Lexend Exa"/>
              <a:ea typeface="Lexend Exa"/>
              <a:cs typeface="Lexend Exa"/>
              <a:sym typeface="Lexend Exa"/>
            </a:endParaRPr>
          </a:p>
        </p:txBody>
      </p:sp>
      <p:sp>
        <p:nvSpPr>
          <p:cNvPr id="967" name="Google Shape;967;p84"/>
          <p:cNvSpPr/>
          <p:nvPr/>
        </p:nvSpPr>
        <p:spPr>
          <a:xfrm>
            <a:off x="6104175" y="2246100"/>
            <a:ext cx="1874700" cy="287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84"/>
          <p:cNvSpPr/>
          <p:nvPr/>
        </p:nvSpPr>
        <p:spPr>
          <a:xfrm>
            <a:off x="6104175" y="3217700"/>
            <a:ext cx="1874700" cy="287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84"/>
          <p:cNvSpPr/>
          <p:nvPr/>
        </p:nvSpPr>
        <p:spPr>
          <a:xfrm>
            <a:off x="6104175" y="2246100"/>
            <a:ext cx="1505400" cy="28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84"/>
          <p:cNvSpPr/>
          <p:nvPr/>
        </p:nvSpPr>
        <p:spPr>
          <a:xfrm>
            <a:off x="6104175" y="3217700"/>
            <a:ext cx="708000" cy="28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84"/>
          <p:cNvSpPr/>
          <p:nvPr/>
        </p:nvSpPr>
        <p:spPr>
          <a:xfrm>
            <a:off x="6104175" y="4189300"/>
            <a:ext cx="1874700" cy="287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84"/>
          <p:cNvSpPr/>
          <p:nvPr/>
        </p:nvSpPr>
        <p:spPr>
          <a:xfrm>
            <a:off x="6104175" y="4189300"/>
            <a:ext cx="948000" cy="28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84"/>
          <p:cNvSpPr txBox="1"/>
          <p:nvPr>
            <p:ph idx="4294967295" type="subTitle"/>
          </p:nvPr>
        </p:nvSpPr>
        <p:spPr>
          <a:xfrm>
            <a:off x="6104175" y="2279250"/>
            <a:ext cx="994200" cy="22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b="0" i="0" lang="id" sz="1400" u="none" cap="none" strike="noStrike">
                <a:solidFill>
                  <a:schemeClr val="lt1"/>
                </a:solidFill>
                <a:latin typeface="Lexend Exa"/>
                <a:ea typeface="Lexend Exa"/>
                <a:cs typeface="Lexend Exa"/>
                <a:sym typeface="Lexend Exa"/>
              </a:rPr>
              <a:t>8</a:t>
            </a:r>
            <a:r>
              <a:rPr lang="id">
                <a:solidFill>
                  <a:schemeClr val="lt1"/>
                </a:solidFill>
                <a:latin typeface="Lexend Exa"/>
                <a:ea typeface="Lexend Exa"/>
                <a:cs typeface="Lexend Exa"/>
                <a:sym typeface="Lexend Exa"/>
              </a:rPr>
              <a:t>2.55</a:t>
            </a:r>
            <a:r>
              <a:rPr b="0" i="0" lang="id" sz="1400" u="none" cap="none" strike="noStrike">
                <a:solidFill>
                  <a:schemeClr val="lt1"/>
                </a:solidFill>
                <a:latin typeface="Lexend Exa"/>
                <a:ea typeface="Lexend Exa"/>
                <a:cs typeface="Lexend Exa"/>
                <a:sym typeface="Lexend Exa"/>
              </a:rPr>
              <a:t>%</a:t>
            </a:r>
            <a:endParaRPr b="0" i="0" sz="1400" u="none" cap="none" strike="noStrike">
              <a:solidFill>
                <a:schemeClr val="lt1"/>
              </a:solidFill>
              <a:latin typeface="Lexend Exa"/>
              <a:ea typeface="Lexend Exa"/>
              <a:cs typeface="Lexend Exa"/>
              <a:sym typeface="Lexend Exa"/>
            </a:endParaRPr>
          </a:p>
        </p:txBody>
      </p:sp>
      <p:sp>
        <p:nvSpPr>
          <p:cNvPr id="974" name="Google Shape;974;p84"/>
          <p:cNvSpPr txBox="1"/>
          <p:nvPr>
            <p:ph idx="4294967295" type="subTitle"/>
          </p:nvPr>
        </p:nvSpPr>
        <p:spPr>
          <a:xfrm>
            <a:off x="6006225" y="3250850"/>
            <a:ext cx="948000" cy="22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lang="id">
                <a:solidFill>
                  <a:schemeClr val="lt1"/>
                </a:solidFill>
                <a:latin typeface="Lexend Exa"/>
                <a:ea typeface="Lexend Exa"/>
                <a:cs typeface="Lexend Exa"/>
                <a:sym typeface="Lexend Exa"/>
              </a:rPr>
              <a:t>15.73</a:t>
            </a:r>
            <a:r>
              <a:rPr b="0" i="0" lang="id" sz="1400" u="none" cap="none" strike="noStrike">
                <a:solidFill>
                  <a:schemeClr val="lt1"/>
                </a:solidFill>
                <a:latin typeface="Lexend Exa"/>
                <a:ea typeface="Lexend Exa"/>
                <a:cs typeface="Lexend Exa"/>
                <a:sym typeface="Lexend Exa"/>
              </a:rPr>
              <a:t>%</a:t>
            </a:r>
            <a:endParaRPr b="0" i="0" sz="1400" u="none" cap="none" strike="noStrike">
              <a:solidFill>
                <a:schemeClr val="lt1"/>
              </a:solidFill>
              <a:latin typeface="Lexend Exa"/>
              <a:ea typeface="Lexend Exa"/>
              <a:cs typeface="Lexend Exa"/>
              <a:sym typeface="Lexend Exa"/>
            </a:endParaRPr>
          </a:p>
        </p:txBody>
      </p:sp>
      <p:sp>
        <p:nvSpPr>
          <p:cNvPr id="975" name="Google Shape;975;p84"/>
          <p:cNvSpPr txBox="1"/>
          <p:nvPr>
            <p:ph idx="4294967295" type="subTitle"/>
          </p:nvPr>
        </p:nvSpPr>
        <p:spPr>
          <a:xfrm>
            <a:off x="6104175" y="4222450"/>
            <a:ext cx="752100" cy="22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Red Hat Text"/>
              <a:buNone/>
            </a:pPr>
            <a:r>
              <a:rPr lang="id">
                <a:solidFill>
                  <a:schemeClr val="lt1"/>
                </a:solidFill>
                <a:latin typeface="Lexend Exa"/>
                <a:ea typeface="Lexend Exa"/>
                <a:cs typeface="Lexend Exa"/>
                <a:sym typeface="Lexend Exa"/>
              </a:rPr>
              <a:t>1.72</a:t>
            </a:r>
            <a:r>
              <a:rPr b="0" i="0" lang="id" sz="1400" u="none" cap="none" strike="noStrike">
                <a:solidFill>
                  <a:schemeClr val="lt1"/>
                </a:solidFill>
                <a:latin typeface="Lexend Exa"/>
                <a:ea typeface="Lexend Exa"/>
                <a:cs typeface="Lexend Exa"/>
                <a:sym typeface="Lexend Exa"/>
              </a:rPr>
              <a:t>%</a:t>
            </a:r>
            <a:endParaRPr b="0" i="0" sz="1400" u="none" cap="none" strike="noStrike">
              <a:solidFill>
                <a:schemeClr val="lt1"/>
              </a:solidFill>
              <a:latin typeface="Lexend Exa"/>
              <a:ea typeface="Lexend Exa"/>
              <a:cs typeface="Lexend Exa"/>
              <a:sym typeface="Lexend Exa"/>
            </a:endParaRPr>
          </a:p>
        </p:txBody>
      </p:sp>
      <p:sp>
        <p:nvSpPr>
          <p:cNvPr id="976" name="Google Shape;976;p84"/>
          <p:cNvSpPr txBox="1"/>
          <p:nvPr/>
        </p:nvSpPr>
        <p:spPr>
          <a:xfrm>
            <a:off x="1183038" y="4211500"/>
            <a:ext cx="2718000" cy="3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d" sz="1200">
                <a:solidFill>
                  <a:srgbClr val="272727"/>
                </a:solidFill>
                <a:latin typeface="Red Hat Text"/>
                <a:ea typeface="Red Hat Text"/>
                <a:cs typeface="Red Hat Text"/>
                <a:sym typeface="Red Hat Text"/>
              </a:rPr>
              <a:t>Men customers are more dominant  than women</a:t>
            </a:r>
            <a:endParaRPr/>
          </a:p>
        </p:txBody>
      </p:sp>
      <p:cxnSp>
        <p:nvCxnSpPr>
          <p:cNvPr id="977" name="Google Shape;977;p84"/>
          <p:cNvCxnSpPr/>
          <p:nvPr/>
        </p:nvCxnSpPr>
        <p:spPr>
          <a:xfrm flipH="1" rot="10800000">
            <a:off x="1194838" y="2668525"/>
            <a:ext cx="836700" cy="268500"/>
          </a:xfrm>
          <a:prstGeom prst="bentConnector3">
            <a:avLst>
              <a:gd fmla="val 1726" name="adj1"/>
            </a:avLst>
          </a:prstGeom>
          <a:noFill/>
          <a:ln cap="flat" cmpd="sng" w="19050">
            <a:solidFill>
              <a:schemeClr val="dk1"/>
            </a:solidFill>
            <a:prstDash val="solid"/>
            <a:round/>
            <a:headEnd len="sm" w="sm" type="none"/>
            <a:tailEnd len="sm" w="sm" type="none"/>
          </a:ln>
        </p:spPr>
      </p:cxnSp>
      <p:cxnSp>
        <p:nvCxnSpPr>
          <p:cNvPr id="978" name="Google Shape;978;p84"/>
          <p:cNvCxnSpPr/>
          <p:nvPr/>
        </p:nvCxnSpPr>
        <p:spPr>
          <a:xfrm flipH="1">
            <a:off x="2974838" y="2402975"/>
            <a:ext cx="914400" cy="217200"/>
          </a:xfrm>
          <a:prstGeom prst="bentConnector3">
            <a:avLst>
              <a:gd fmla="val 370" name="adj1"/>
            </a:avLst>
          </a:prstGeom>
          <a:noFill/>
          <a:ln cap="flat" cmpd="sng" w="19050">
            <a:solidFill>
              <a:schemeClr val="dk2"/>
            </a:solidFill>
            <a:prstDash val="solid"/>
            <a:round/>
            <a:headEnd len="sm" w="sm" type="none"/>
            <a:tailEnd len="sm" w="sm" type="none"/>
          </a:ln>
        </p:spPr>
      </p:cxnSp>
      <p:sp>
        <p:nvSpPr>
          <p:cNvPr id="979" name="Google Shape;979;p84"/>
          <p:cNvSpPr/>
          <p:nvPr/>
        </p:nvSpPr>
        <p:spPr>
          <a:xfrm>
            <a:off x="1086537" y="1819755"/>
            <a:ext cx="332044" cy="35334"/>
          </a:xfrm>
          <a:custGeom>
            <a:rect b="b" l="l" r="r" t="t"/>
            <a:pathLst>
              <a:path extrusionOk="0" h="1719" w="15344">
                <a:moveTo>
                  <a:pt x="14391" y="510"/>
                </a:moveTo>
                <a:lnTo>
                  <a:pt x="14283" y="899"/>
                </a:lnTo>
                <a:cubicBezTo>
                  <a:pt x="14243" y="1060"/>
                  <a:pt x="14042" y="1209"/>
                  <a:pt x="13881" y="1209"/>
                </a:cubicBezTo>
                <a:lnTo>
                  <a:pt x="1463" y="1209"/>
                </a:lnTo>
                <a:cubicBezTo>
                  <a:pt x="1289" y="1209"/>
                  <a:pt x="1101" y="1060"/>
                  <a:pt x="1048" y="899"/>
                </a:cubicBezTo>
                <a:lnTo>
                  <a:pt x="940" y="510"/>
                </a:lnTo>
                <a:close/>
                <a:moveTo>
                  <a:pt x="255" y="0"/>
                </a:moveTo>
                <a:cubicBezTo>
                  <a:pt x="108" y="0"/>
                  <a:pt x="0" y="108"/>
                  <a:pt x="0" y="255"/>
                </a:cubicBezTo>
                <a:cubicBezTo>
                  <a:pt x="0" y="403"/>
                  <a:pt x="108" y="510"/>
                  <a:pt x="255" y="510"/>
                </a:cubicBezTo>
                <a:lnTo>
                  <a:pt x="403" y="510"/>
                </a:lnTo>
                <a:lnTo>
                  <a:pt x="550" y="1033"/>
                </a:lnTo>
                <a:cubicBezTo>
                  <a:pt x="658" y="1423"/>
                  <a:pt x="1060" y="1719"/>
                  <a:pt x="1463" y="1719"/>
                </a:cubicBezTo>
                <a:lnTo>
                  <a:pt x="13881" y="1719"/>
                </a:lnTo>
                <a:cubicBezTo>
                  <a:pt x="14269" y="1719"/>
                  <a:pt x="14672" y="1423"/>
                  <a:pt x="14780" y="1033"/>
                </a:cubicBezTo>
                <a:lnTo>
                  <a:pt x="14928" y="510"/>
                </a:lnTo>
                <a:lnTo>
                  <a:pt x="15075" y="510"/>
                </a:lnTo>
                <a:cubicBezTo>
                  <a:pt x="15223" y="510"/>
                  <a:pt x="15343" y="403"/>
                  <a:pt x="15343" y="255"/>
                </a:cubicBezTo>
                <a:cubicBezTo>
                  <a:pt x="15343" y="108"/>
                  <a:pt x="15223" y="0"/>
                  <a:pt x="150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p84"/>
          <p:cNvGrpSpPr/>
          <p:nvPr/>
        </p:nvGrpSpPr>
        <p:grpSpPr>
          <a:xfrm>
            <a:off x="5297136" y="4172516"/>
            <a:ext cx="350633" cy="333073"/>
            <a:chOff x="2472675" y="2013125"/>
            <a:chExt cx="405075" cy="405100"/>
          </a:xfrm>
        </p:grpSpPr>
        <p:sp>
          <p:nvSpPr>
            <p:cNvPr id="981" name="Google Shape;981;p84"/>
            <p:cNvSpPr/>
            <p:nvPr/>
          </p:nvSpPr>
          <p:spPr>
            <a:xfrm>
              <a:off x="2472675" y="2145700"/>
              <a:ext cx="357425" cy="219825"/>
            </a:xfrm>
            <a:custGeom>
              <a:rect b="b" l="l" r="r" t="t"/>
              <a:pathLst>
                <a:path extrusionOk="0" h="8793" w="14297">
                  <a:moveTo>
                    <a:pt x="13786" y="511"/>
                  </a:moveTo>
                  <a:lnTo>
                    <a:pt x="13786" y="3007"/>
                  </a:lnTo>
                  <a:cubicBezTo>
                    <a:pt x="13786" y="5907"/>
                    <a:pt x="11423" y="8270"/>
                    <a:pt x="8524" y="8270"/>
                  </a:cubicBezTo>
                  <a:cubicBezTo>
                    <a:pt x="7074" y="8270"/>
                    <a:pt x="5719" y="7692"/>
                    <a:pt x="4712" y="6632"/>
                  </a:cubicBezTo>
                  <a:cubicBezTo>
                    <a:pt x="4658" y="6578"/>
                    <a:pt x="4591" y="6551"/>
                    <a:pt x="4524" y="6551"/>
                  </a:cubicBezTo>
                  <a:lnTo>
                    <a:pt x="3007" y="6551"/>
                  </a:lnTo>
                  <a:cubicBezTo>
                    <a:pt x="2349" y="6551"/>
                    <a:pt x="1719" y="6283"/>
                    <a:pt x="1248" y="5812"/>
                  </a:cubicBezTo>
                  <a:cubicBezTo>
                    <a:pt x="765" y="5343"/>
                    <a:pt x="510" y="4712"/>
                    <a:pt x="510" y="4041"/>
                  </a:cubicBezTo>
                  <a:cubicBezTo>
                    <a:pt x="510" y="3383"/>
                    <a:pt x="765" y="2752"/>
                    <a:pt x="1248" y="2283"/>
                  </a:cubicBezTo>
                  <a:cubicBezTo>
                    <a:pt x="1719" y="1812"/>
                    <a:pt x="2349" y="1544"/>
                    <a:pt x="3007" y="1544"/>
                  </a:cubicBezTo>
                  <a:cubicBezTo>
                    <a:pt x="3154" y="1544"/>
                    <a:pt x="3276" y="1436"/>
                    <a:pt x="3276" y="1289"/>
                  </a:cubicBezTo>
                  <a:lnTo>
                    <a:pt x="3276" y="511"/>
                  </a:lnTo>
                  <a:close/>
                  <a:moveTo>
                    <a:pt x="3007" y="1"/>
                  </a:moveTo>
                  <a:cubicBezTo>
                    <a:pt x="2873" y="1"/>
                    <a:pt x="2752" y="108"/>
                    <a:pt x="2752" y="255"/>
                  </a:cubicBezTo>
                  <a:lnTo>
                    <a:pt x="2752" y="1048"/>
                  </a:lnTo>
                  <a:cubicBezTo>
                    <a:pt x="2041" y="1101"/>
                    <a:pt x="1382" y="1409"/>
                    <a:pt x="872" y="1920"/>
                  </a:cubicBezTo>
                  <a:cubicBezTo>
                    <a:pt x="309" y="2483"/>
                    <a:pt x="0" y="3235"/>
                    <a:pt x="0" y="4041"/>
                  </a:cubicBezTo>
                  <a:cubicBezTo>
                    <a:pt x="0" y="4860"/>
                    <a:pt x="309" y="5612"/>
                    <a:pt x="872" y="6175"/>
                  </a:cubicBezTo>
                  <a:cubicBezTo>
                    <a:pt x="1450" y="6752"/>
                    <a:pt x="2202" y="7061"/>
                    <a:pt x="3007" y="7061"/>
                  </a:cubicBezTo>
                  <a:lnTo>
                    <a:pt x="4416" y="7061"/>
                  </a:lnTo>
                  <a:cubicBezTo>
                    <a:pt x="5504" y="8175"/>
                    <a:pt x="6967" y="8793"/>
                    <a:pt x="8524" y="8793"/>
                  </a:cubicBezTo>
                  <a:cubicBezTo>
                    <a:pt x="11706" y="8793"/>
                    <a:pt x="14296" y="6202"/>
                    <a:pt x="14296" y="3007"/>
                  </a:cubicBezTo>
                  <a:lnTo>
                    <a:pt x="14296" y="255"/>
                  </a:lnTo>
                  <a:cubicBezTo>
                    <a:pt x="14296" y="108"/>
                    <a:pt x="14189" y="1"/>
                    <a:pt x="140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84"/>
            <p:cNvSpPr/>
            <p:nvPr/>
          </p:nvSpPr>
          <p:spPr>
            <a:xfrm>
              <a:off x="2498500" y="2197375"/>
              <a:ext cx="74525" cy="99025"/>
            </a:xfrm>
            <a:custGeom>
              <a:rect b="b" l="l" r="r" t="t"/>
              <a:pathLst>
                <a:path extrusionOk="0" h="3961" w="2981">
                  <a:moveTo>
                    <a:pt x="1719" y="538"/>
                  </a:moveTo>
                  <a:lnTo>
                    <a:pt x="1719" y="940"/>
                  </a:lnTo>
                  <a:cubicBezTo>
                    <a:pt x="1719" y="1812"/>
                    <a:pt x="1921" y="2672"/>
                    <a:pt x="2282" y="3450"/>
                  </a:cubicBezTo>
                  <a:lnTo>
                    <a:pt x="1974" y="3450"/>
                  </a:lnTo>
                  <a:cubicBezTo>
                    <a:pt x="1584" y="3450"/>
                    <a:pt x="1223" y="3289"/>
                    <a:pt x="940" y="3021"/>
                  </a:cubicBezTo>
                  <a:cubicBezTo>
                    <a:pt x="659" y="2739"/>
                    <a:pt x="511" y="2376"/>
                    <a:pt x="511" y="1974"/>
                  </a:cubicBezTo>
                  <a:cubicBezTo>
                    <a:pt x="511" y="1585"/>
                    <a:pt x="659" y="1222"/>
                    <a:pt x="940" y="940"/>
                  </a:cubicBezTo>
                  <a:cubicBezTo>
                    <a:pt x="1155" y="726"/>
                    <a:pt x="1423" y="591"/>
                    <a:pt x="1719" y="538"/>
                  </a:cubicBezTo>
                  <a:close/>
                  <a:moveTo>
                    <a:pt x="1974" y="1"/>
                  </a:moveTo>
                  <a:cubicBezTo>
                    <a:pt x="1450" y="1"/>
                    <a:pt x="954" y="202"/>
                    <a:pt x="578" y="577"/>
                  </a:cubicBezTo>
                  <a:cubicBezTo>
                    <a:pt x="202" y="953"/>
                    <a:pt x="0" y="1451"/>
                    <a:pt x="0" y="1974"/>
                  </a:cubicBezTo>
                  <a:cubicBezTo>
                    <a:pt x="0" y="2510"/>
                    <a:pt x="202" y="3008"/>
                    <a:pt x="578" y="3384"/>
                  </a:cubicBezTo>
                  <a:cubicBezTo>
                    <a:pt x="954" y="3759"/>
                    <a:pt x="1450" y="3960"/>
                    <a:pt x="1974" y="3960"/>
                  </a:cubicBezTo>
                  <a:lnTo>
                    <a:pt x="2712" y="3960"/>
                  </a:lnTo>
                  <a:cubicBezTo>
                    <a:pt x="2807" y="3960"/>
                    <a:pt x="2900" y="3907"/>
                    <a:pt x="2941" y="3840"/>
                  </a:cubicBezTo>
                  <a:cubicBezTo>
                    <a:pt x="2981" y="3759"/>
                    <a:pt x="2981" y="3652"/>
                    <a:pt x="2941" y="3572"/>
                  </a:cubicBezTo>
                  <a:cubicBezTo>
                    <a:pt x="2484" y="2779"/>
                    <a:pt x="2243" y="1866"/>
                    <a:pt x="2243" y="940"/>
                  </a:cubicBezTo>
                  <a:lnTo>
                    <a:pt x="2243" y="255"/>
                  </a:lnTo>
                  <a:cubicBezTo>
                    <a:pt x="2243" y="108"/>
                    <a:pt x="212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84"/>
            <p:cNvSpPr/>
            <p:nvPr/>
          </p:nvSpPr>
          <p:spPr>
            <a:xfrm>
              <a:off x="2567300" y="2171525"/>
              <a:ext cx="236975" cy="168175"/>
            </a:xfrm>
            <a:custGeom>
              <a:rect b="b" l="l" r="r" t="t"/>
              <a:pathLst>
                <a:path extrusionOk="0" h="6727" w="9479">
                  <a:moveTo>
                    <a:pt x="255" y="1"/>
                  </a:moveTo>
                  <a:cubicBezTo>
                    <a:pt x="121" y="1"/>
                    <a:pt x="1" y="108"/>
                    <a:pt x="1" y="256"/>
                  </a:cubicBezTo>
                  <a:lnTo>
                    <a:pt x="1" y="1974"/>
                  </a:lnTo>
                  <a:cubicBezTo>
                    <a:pt x="1" y="4592"/>
                    <a:pt x="2122" y="6726"/>
                    <a:pt x="4739" y="6726"/>
                  </a:cubicBezTo>
                  <a:cubicBezTo>
                    <a:pt x="5827" y="6726"/>
                    <a:pt x="6833" y="6363"/>
                    <a:pt x="7679" y="5692"/>
                  </a:cubicBezTo>
                  <a:cubicBezTo>
                    <a:pt x="7800" y="5612"/>
                    <a:pt x="7814" y="5438"/>
                    <a:pt x="7733" y="5330"/>
                  </a:cubicBezTo>
                  <a:cubicBezTo>
                    <a:pt x="7678" y="5268"/>
                    <a:pt x="7600" y="5233"/>
                    <a:pt x="7521" y="5233"/>
                  </a:cubicBezTo>
                  <a:cubicBezTo>
                    <a:pt x="7465" y="5233"/>
                    <a:pt x="7407" y="5251"/>
                    <a:pt x="7357" y="5290"/>
                  </a:cubicBezTo>
                  <a:cubicBezTo>
                    <a:pt x="6605" y="5894"/>
                    <a:pt x="5705" y="6202"/>
                    <a:pt x="4739" y="6202"/>
                  </a:cubicBezTo>
                  <a:cubicBezTo>
                    <a:pt x="2417" y="6202"/>
                    <a:pt x="524" y="4310"/>
                    <a:pt x="524" y="1974"/>
                  </a:cubicBezTo>
                  <a:lnTo>
                    <a:pt x="524" y="525"/>
                  </a:lnTo>
                  <a:cubicBezTo>
                    <a:pt x="860" y="552"/>
                    <a:pt x="1061" y="645"/>
                    <a:pt x="1276" y="739"/>
                  </a:cubicBezTo>
                  <a:cubicBezTo>
                    <a:pt x="1558" y="860"/>
                    <a:pt x="1893" y="994"/>
                    <a:pt x="2498" y="994"/>
                  </a:cubicBezTo>
                  <a:cubicBezTo>
                    <a:pt x="3115" y="994"/>
                    <a:pt x="3437" y="860"/>
                    <a:pt x="3719" y="739"/>
                  </a:cubicBezTo>
                  <a:cubicBezTo>
                    <a:pt x="4001" y="618"/>
                    <a:pt x="4229" y="511"/>
                    <a:pt x="4739" y="511"/>
                  </a:cubicBezTo>
                  <a:cubicBezTo>
                    <a:pt x="5249" y="511"/>
                    <a:pt x="5491" y="618"/>
                    <a:pt x="5759" y="739"/>
                  </a:cubicBezTo>
                  <a:cubicBezTo>
                    <a:pt x="6042" y="860"/>
                    <a:pt x="6364" y="994"/>
                    <a:pt x="6981" y="994"/>
                  </a:cubicBezTo>
                  <a:cubicBezTo>
                    <a:pt x="7599" y="994"/>
                    <a:pt x="7921" y="860"/>
                    <a:pt x="8202" y="739"/>
                  </a:cubicBezTo>
                  <a:cubicBezTo>
                    <a:pt x="8431" y="645"/>
                    <a:pt x="8632" y="552"/>
                    <a:pt x="8968" y="525"/>
                  </a:cubicBezTo>
                  <a:lnTo>
                    <a:pt x="8968" y="1974"/>
                  </a:lnTo>
                  <a:cubicBezTo>
                    <a:pt x="8968" y="2941"/>
                    <a:pt x="8646" y="3854"/>
                    <a:pt x="8055" y="4606"/>
                  </a:cubicBezTo>
                  <a:cubicBezTo>
                    <a:pt x="7961" y="4713"/>
                    <a:pt x="7987" y="4874"/>
                    <a:pt x="8095" y="4967"/>
                  </a:cubicBezTo>
                  <a:cubicBezTo>
                    <a:pt x="8141" y="5002"/>
                    <a:pt x="8197" y="5019"/>
                    <a:pt x="8254" y="5019"/>
                  </a:cubicBezTo>
                  <a:cubicBezTo>
                    <a:pt x="8328" y="5019"/>
                    <a:pt x="8404" y="4989"/>
                    <a:pt x="8458" y="4928"/>
                  </a:cubicBezTo>
                  <a:cubicBezTo>
                    <a:pt x="9129" y="4081"/>
                    <a:pt x="9478" y="3061"/>
                    <a:pt x="9478" y="1974"/>
                  </a:cubicBezTo>
                  <a:lnTo>
                    <a:pt x="9478" y="256"/>
                  </a:lnTo>
                  <a:cubicBezTo>
                    <a:pt x="9478" y="189"/>
                    <a:pt x="9451" y="122"/>
                    <a:pt x="9410" y="68"/>
                  </a:cubicBezTo>
                  <a:cubicBezTo>
                    <a:pt x="9357" y="27"/>
                    <a:pt x="9290" y="1"/>
                    <a:pt x="9222" y="1"/>
                  </a:cubicBezTo>
                  <a:cubicBezTo>
                    <a:pt x="8605" y="1"/>
                    <a:pt x="8283" y="135"/>
                    <a:pt x="8001" y="256"/>
                  </a:cubicBezTo>
                  <a:cubicBezTo>
                    <a:pt x="7733" y="376"/>
                    <a:pt x="7491" y="484"/>
                    <a:pt x="6981" y="484"/>
                  </a:cubicBezTo>
                  <a:cubicBezTo>
                    <a:pt x="6471" y="484"/>
                    <a:pt x="6242" y="376"/>
                    <a:pt x="5961" y="256"/>
                  </a:cubicBezTo>
                  <a:cubicBezTo>
                    <a:pt x="5679" y="135"/>
                    <a:pt x="5356" y="1"/>
                    <a:pt x="4739" y="1"/>
                  </a:cubicBezTo>
                  <a:cubicBezTo>
                    <a:pt x="4135" y="1"/>
                    <a:pt x="3799" y="135"/>
                    <a:pt x="3518" y="256"/>
                  </a:cubicBezTo>
                  <a:cubicBezTo>
                    <a:pt x="3249" y="376"/>
                    <a:pt x="3008" y="484"/>
                    <a:pt x="2498" y="484"/>
                  </a:cubicBezTo>
                  <a:cubicBezTo>
                    <a:pt x="2000" y="484"/>
                    <a:pt x="1759" y="376"/>
                    <a:pt x="1477" y="256"/>
                  </a:cubicBezTo>
                  <a:cubicBezTo>
                    <a:pt x="1195" y="135"/>
                    <a:pt x="873"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84"/>
            <p:cNvSpPr/>
            <p:nvPr/>
          </p:nvSpPr>
          <p:spPr>
            <a:xfrm>
              <a:off x="2494150" y="2375250"/>
              <a:ext cx="383600" cy="42975"/>
            </a:xfrm>
            <a:custGeom>
              <a:rect b="b" l="l" r="r" t="t"/>
              <a:pathLst>
                <a:path extrusionOk="0" h="1719" w="15344">
                  <a:moveTo>
                    <a:pt x="14391" y="510"/>
                  </a:moveTo>
                  <a:lnTo>
                    <a:pt x="14283" y="899"/>
                  </a:lnTo>
                  <a:cubicBezTo>
                    <a:pt x="14243" y="1060"/>
                    <a:pt x="14042" y="1209"/>
                    <a:pt x="13881" y="1209"/>
                  </a:cubicBezTo>
                  <a:lnTo>
                    <a:pt x="1463" y="1209"/>
                  </a:lnTo>
                  <a:cubicBezTo>
                    <a:pt x="1289" y="1209"/>
                    <a:pt x="1101" y="1060"/>
                    <a:pt x="1048" y="899"/>
                  </a:cubicBezTo>
                  <a:lnTo>
                    <a:pt x="940" y="510"/>
                  </a:lnTo>
                  <a:close/>
                  <a:moveTo>
                    <a:pt x="255" y="0"/>
                  </a:moveTo>
                  <a:cubicBezTo>
                    <a:pt x="108" y="0"/>
                    <a:pt x="0" y="108"/>
                    <a:pt x="0" y="255"/>
                  </a:cubicBezTo>
                  <a:cubicBezTo>
                    <a:pt x="0" y="403"/>
                    <a:pt x="108" y="510"/>
                    <a:pt x="255" y="510"/>
                  </a:cubicBezTo>
                  <a:lnTo>
                    <a:pt x="403" y="510"/>
                  </a:lnTo>
                  <a:lnTo>
                    <a:pt x="550" y="1033"/>
                  </a:lnTo>
                  <a:cubicBezTo>
                    <a:pt x="658" y="1423"/>
                    <a:pt x="1060" y="1719"/>
                    <a:pt x="1463" y="1719"/>
                  </a:cubicBezTo>
                  <a:lnTo>
                    <a:pt x="13881" y="1719"/>
                  </a:lnTo>
                  <a:cubicBezTo>
                    <a:pt x="14269" y="1719"/>
                    <a:pt x="14672" y="1423"/>
                    <a:pt x="14780" y="1033"/>
                  </a:cubicBezTo>
                  <a:lnTo>
                    <a:pt x="14928" y="510"/>
                  </a:lnTo>
                  <a:lnTo>
                    <a:pt x="15075" y="510"/>
                  </a:lnTo>
                  <a:cubicBezTo>
                    <a:pt x="15223" y="510"/>
                    <a:pt x="15343" y="403"/>
                    <a:pt x="15343" y="255"/>
                  </a:cubicBezTo>
                  <a:cubicBezTo>
                    <a:pt x="15343" y="108"/>
                    <a:pt x="15223" y="0"/>
                    <a:pt x="150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84"/>
            <p:cNvSpPr/>
            <p:nvPr/>
          </p:nvSpPr>
          <p:spPr>
            <a:xfrm>
              <a:off x="2624000" y="2013125"/>
              <a:ext cx="123525" cy="119500"/>
            </a:xfrm>
            <a:custGeom>
              <a:rect b="b" l="l" r="r" t="t"/>
              <a:pathLst>
                <a:path extrusionOk="0" h="4780" w="4941">
                  <a:moveTo>
                    <a:pt x="1719" y="525"/>
                  </a:moveTo>
                  <a:cubicBezTo>
                    <a:pt x="2297" y="525"/>
                    <a:pt x="2968" y="833"/>
                    <a:pt x="3505" y="1370"/>
                  </a:cubicBezTo>
                  <a:cubicBezTo>
                    <a:pt x="3935" y="1799"/>
                    <a:pt x="4216" y="2323"/>
                    <a:pt x="4311" y="2820"/>
                  </a:cubicBezTo>
                  <a:cubicBezTo>
                    <a:pt x="4377" y="3183"/>
                    <a:pt x="4337" y="3505"/>
                    <a:pt x="4203" y="3759"/>
                  </a:cubicBezTo>
                  <a:lnTo>
                    <a:pt x="2512" y="2068"/>
                  </a:lnTo>
                  <a:cubicBezTo>
                    <a:pt x="2464" y="2021"/>
                    <a:pt x="2401" y="1998"/>
                    <a:pt x="2335" y="1998"/>
                  </a:cubicBezTo>
                  <a:cubicBezTo>
                    <a:pt x="2270" y="1998"/>
                    <a:pt x="2202" y="2021"/>
                    <a:pt x="2149" y="2068"/>
                  </a:cubicBezTo>
                  <a:cubicBezTo>
                    <a:pt x="2055" y="2175"/>
                    <a:pt x="2055" y="2336"/>
                    <a:pt x="2149" y="2431"/>
                  </a:cubicBezTo>
                  <a:lnTo>
                    <a:pt x="3840" y="4122"/>
                  </a:lnTo>
                  <a:cubicBezTo>
                    <a:pt x="3666" y="4216"/>
                    <a:pt x="3464" y="4269"/>
                    <a:pt x="3237" y="4269"/>
                  </a:cubicBezTo>
                  <a:cubicBezTo>
                    <a:pt x="2646" y="4269"/>
                    <a:pt x="1975" y="3947"/>
                    <a:pt x="1451" y="3424"/>
                  </a:cubicBezTo>
                  <a:cubicBezTo>
                    <a:pt x="1021" y="2981"/>
                    <a:pt x="726" y="2471"/>
                    <a:pt x="632" y="1960"/>
                  </a:cubicBezTo>
                  <a:cubicBezTo>
                    <a:pt x="565" y="1599"/>
                    <a:pt x="606" y="1276"/>
                    <a:pt x="753" y="1035"/>
                  </a:cubicBezTo>
                  <a:lnTo>
                    <a:pt x="1424" y="1706"/>
                  </a:lnTo>
                  <a:cubicBezTo>
                    <a:pt x="1478" y="1760"/>
                    <a:pt x="1531" y="1786"/>
                    <a:pt x="1599" y="1786"/>
                  </a:cubicBezTo>
                  <a:cubicBezTo>
                    <a:pt x="1666" y="1786"/>
                    <a:pt x="1733" y="1760"/>
                    <a:pt x="1787" y="1706"/>
                  </a:cubicBezTo>
                  <a:cubicBezTo>
                    <a:pt x="1894" y="1599"/>
                    <a:pt x="1894" y="1437"/>
                    <a:pt x="1787" y="1343"/>
                  </a:cubicBezTo>
                  <a:lnTo>
                    <a:pt x="1116" y="672"/>
                  </a:lnTo>
                  <a:cubicBezTo>
                    <a:pt x="1277" y="578"/>
                    <a:pt x="1492" y="525"/>
                    <a:pt x="1719" y="525"/>
                  </a:cubicBezTo>
                  <a:close/>
                  <a:moveTo>
                    <a:pt x="1719" y="1"/>
                  </a:moveTo>
                  <a:cubicBezTo>
                    <a:pt x="1236" y="1"/>
                    <a:pt x="833" y="162"/>
                    <a:pt x="538" y="457"/>
                  </a:cubicBezTo>
                  <a:cubicBezTo>
                    <a:pt x="149" y="847"/>
                    <a:pt x="1" y="1411"/>
                    <a:pt x="122" y="2055"/>
                  </a:cubicBezTo>
                  <a:cubicBezTo>
                    <a:pt x="243" y="2659"/>
                    <a:pt x="579" y="3276"/>
                    <a:pt x="1089" y="3786"/>
                  </a:cubicBezTo>
                  <a:cubicBezTo>
                    <a:pt x="1706" y="4404"/>
                    <a:pt x="2512" y="4779"/>
                    <a:pt x="3237" y="4779"/>
                  </a:cubicBezTo>
                  <a:cubicBezTo>
                    <a:pt x="3706" y="4779"/>
                    <a:pt x="4109" y="4632"/>
                    <a:pt x="4404" y="4323"/>
                  </a:cubicBezTo>
                  <a:cubicBezTo>
                    <a:pt x="4794" y="3947"/>
                    <a:pt x="4941" y="3383"/>
                    <a:pt x="4821" y="2726"/>
                  </a:cubicBezTo>
                  <a:cubicBezTo>
                    <a:pt x="4713" y="2122"/>
                    <a:pt x="4364" y="1504"/>
                    <a:pt x="3867" y="1008"/>
                  </a:cubicBezTo>
                  <a:cubicBezTo>
                    <a:pt x="3237" y="376"/>
                    <a:pt x="2431" y="1"/>
                    <a:pt x="17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85"/>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id">
                <a:solidFill>
                  <a:schemeClr val="dk1"/>
                </a:solidFill>
              </a:rPr>
              <a:t>Customer Favorite Product</a:t>
            </a:r>
            <a:endParaRPr/>
          </a:p>
        </p:txBody>
      </p:sp>
      <p:grpSp>
        <p:nvGrpSpPr>
          <p:cNvPr id="991" name="Google Shape;991;p85"/>
          <p:cNvGrpSpPr/>
          <p:nvPr/>
        </p:nvGrpSpPr>
        <p:grpSpPr>
          <a:xfrm>
            <a:off x="1067948" y="1522016"/>
            <a:ext cx="350633" cy="333073"/>
            <a:chOff x="2472675" y="2013125"/>
            <a:chExt cx="405075" cy="405100"/>
          </a:xfrm>
        </p:grpSpPr>
        <p:sp>
          <p:nvSpPr>
            <p:cNvPr id="992" name="Google Shape;992;p85"/>
            <p:cNvSpPr/>
            <p:nvPr/>
          </p:nvSpPr>
          <p:spPr>
            <a:xfrm>
              <a:off x="2472675" y="2145700"/>
              <a:ext cx="357425" cy="219825"/>
            </a:xfrm>
            <a:custGeom>
              <a:rect b="b" l="l" r="r" t="t"/>
              <a:pathLst>
                <a:path extrusionOk="0" h="8793" w="14297">
                  <a:moveTo>
                    <a:pt x="13786" y="511"/>
                  </a:moveTo>
                  <a:lnTo>
                    <a:pt x="13786" y="3007"/>
                  </a:lnTo>
                  <a:cubicBezTo>
                    <a:pt x="13786" y="5907"/>
                    <a:pt x="11423" y="8270"/>
                    <a:pt x="8524" y="8270"/>
                  </a:cubicBezTo>
                  <a:cubicBezTo>
                    <a:pt x="7074" y="8270"/>
                    <a:pt x="5719" y="7692"/>
                    <a:pt x="4712" y="6632"/>
                  </a:cubicBezTo>
                  <a:cubicBezTo>
                    <a:pt x="4658" y="6578"/>
                    <a:pt x="4591" y="6551"/>
                    <a:pt x="4524" y="6551"/>
                  </a:cubicBezTo>
                  <a:lnTo>
                    <a:pt x="3007" y="6551"/>
                  </a:lnTo>
                  <a:cubicBezTo>
                    <a:pt x="2349" y="6551"/>
                    <a:pt x="1719" y="6283"/>
                    <a:pt x="1248" y="5812"/>
                  </a:cubicBezTo>
                  <a:cubicBezTo>
                    <a:pt x="765" y="5343"/>
                    <a:pt x="510" y="4712"/>
                    <a:pt x="510" y="4041"/>
                  </a:cubicBezTo>
                  <a:cubicBezTo>
                    <a:pt x="510" y="3383"/>
                    <a:pt x="765" y="2752"/>
                    <a:pt x="1248" y="2283"/>
                  </a:cubicBezTo>
                  <a:cubicBezTo>
                    <a:pt x="1719" y="1812"/>
                    <a:pt x="2349" y="1544"/>
                    <a:pt x="3007" y="1544"/>
                  </a:cubicBezTo>
                  <a:cubicBezTo>
                    <a:pt x="3154" y="1544"/>
                    <a:pt x="3276" y="1436"/>
                    <a:pt x="3276" y="1289"/>
                  </a:cubicBezTo>
                  <a:lnTo>
                    <a:pt x="3276" y="511"/>
                  </a:lnTo>
                  <a:close/>
                  <a:moveTo>
                    <a:pt x="3007" y="1"/>
                  </a:moveTo>
                  <a:cubicBezTo>
                    <a:pt x="2873" y="1"/>
                    <a:pt x="2752" y="108"/>
                    <a:pt x="2752" y="255"/>
                  </a:cubicBezTo>
                  <a:lnTo>
                    <a:pt x="2752" y="1048"/>
                  </a:lnTo>
                  <a:cubicBezTo>
                    <a:pt x="2041" y="1101"/>
                    <a:pt x="1382" y="1409"/>
                    <a:pt x="872" y="1920"/>
                  </a:cubicBezTo>
                  <a:cubicBezTo>
                    <a:pt x="309" y="2483"/>
                    <a:pt x="0" y="3235"/>
                    <a:pt x="0" y="4041"/>
                  </a:cubicBezTo>
                  <a:cubicBezTo>
                    <a:pt x="0" y="4860"/>
                    <a:pt x="309" y="5612"/>
                    <a:pt x="872" y="6175"/>
                  </a:cubicBezTo>
                  <a:cubicBezTo>
                    <a:pt x="1450" y="6752"/>
                    <a:pt x="2202" y="7061"/>
                    <a:pt x="3007" y="7061"/>
                  </a:cubicBezTo>
                  <a:lnTo>
                    <a:pt x="4416" y="7061"/>
                  </a:lnTo>
                  <a:cubicBezTo>
                    <a:pt x="5504" y="8175"/>
                    <a:pt x="6967" y="8793"/>
                    <a:pt x="8524" y="8793"/>
                  </a:cubicBezTo>
                  <a:cubicBezTo>
                    <a:pt x="11706" y="8793"/>
                    <a:pt x="14296" y="6202"/>
                    <a:pt x="14296" y="3007"/>
                  </a:cubicBezTo>
                  <a:lnTo>
                    <a:pt x="14296" y="255"/>
                  </a:lnTo>
                  <a:cubicBezTo>
                    <a:pt x="14296" y="108"/>
                    <a:pt x="14189" y="1"/>
                    <a:pt x="140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5"/>
            <p:cNvSpPr/>
            <p:nvPr/>
          </p:nvSpPr>
          <p:spPr>
            <a:xfrm>
              <a:off x="2498500" y="2197375"/>
              <a:ext cx="74525" cy="99025"/>
            </a:xfrm>
            <a:custGeom>
              <a:rect b="b" l="l" r="r" t="t"/>
              <a:pathLst>
                <a:path extrusionOk="0" h="3961" w="2981">
                  <a:moveTo>
                    <a:pt x="1719" y="538"/>
                  </a:moveTo>
                  <a:lnTo>
                    <a:pt x="1719" y="940"/>
                  </a:lnTo>
                  <a:cubicBezTo>
                    <a:pt x="1719" y="1812"/>
                    <a:pt x="1921" y="2672"/>
                    <a:pt x="2282" y="3450"/>
                  </a:cubicBezTo>
                  <a:lnTo>
                    <a:pt x="1974" y="3450"/>
                  </a:lnTo>
                  <a:cubicBezTo>
                    <a:pt x="1584" y="3450"/>
                    <a:pt x="1223" y="3289"/>
                    <a:pt x="940" y="3021"/>
                  </a:cubicBezTo>
                  <a:cubicBezTo>
                    <a:pt x="659" y="2739"/>
                    <a:pt x="511" y="2376"/>
                    <a:pt x="511" y="1974"/>
                  </a:cubicBezTo>
                  <a:cubicBezTo>
                    <a:pt x="511" y="1585"/>
                    <a:pt x="659" y="1222"/>
                    <a:pt x="940" y="940"/>
                  </a:cubicBezTo>
                  <a:cubicBezTo>
                    <a:pt x="1155" y="726"/>
                    <a:pt x="1423" y="591"/>
                    <a:pt x="1719" y="538"/>
                  </a:cubicBezTo>
                  <a:close/>
                  <a:moveTo>
                    <a:pt x="1974" y="1"/>
                  </a:moveTo>
                  <a:cubicBezTo>
                    <a:pt x="1450" y="1"/>
                    <a:pt x="954" y="202"/>
                    <a:pt x="578" y="577"/>
                  </a:cubicBezTo>
                  <a:cubicBezTo>
                    <a:pt x="202" y="953"/>
                    <a:pt x="0" y="1451"/>
                    <a:pt x="0" y="1974"/>
                  </a:cubicBezTo>
                  <a:cubicBezTo>
                    <a:pt x="0" y="2510"/>
                    <a:pt x="202" y="3008"/>
                    <a:pt x="578" y="3384"/>
                  </a:cubicBezTo>
                  <a:cubicBezTo>
                    <a:pt x="954" y="3759"/>
                    <a:pt x="1450" y="3960"/>
                    <a:pt x="1974" y="3960"/>
                  </a:cubicBezTo>
                  <a:lnTo>
                    <a:pt x="2712" y="3960"/>
                  </a:lnTo>
                  <a:cubicBezTo>
                    <a:pt x="2807" y="3960"/>
                    <a:pt x="2900" y="3907"/>
                    <a:pt x="2941" y="3840"/>
                  </a:cubicBezTo>
                  <a:cubicBezTo>
                    <a:pt x="2981" y="3759"/>
                    <a:pt x="2981" y="3652"/>
                    <a:pt x="2941" y="3572"/>
                  </a:cubicBezTo>
                  <a:cubicBezTo>
                    <a:pt x="2484" y="2779"/>
                    <a:pt x="2243" y="1866"/>
                    <a:pt x="2243" y="940"/>
                  </a:cubicBezTo>
                  <a:lnTo>
                    <a:pt x="2243" y="255"/>
                  </a:lnTo>
                  <a:cubicBezTo>
                    <a:pt x="2243" y="108"/>
                    <a:pt x="212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5"/>
            <p:cNvSpPr/>
            <p:nvPr/>
          </p:nvSpPr>
          <p:spPr>
            <a:xfrm>
              <a:off x="2567300" y="2171525"/>
              <a:ext cx="236975" cy="168175"/>
            </a:xfrm>
            <a:custGeom>
              <a:rect b="b" l="l" r="r" t="t"/>
              <a:pathLst>
                <a:path extrusionOk="0" h="6727" w="9479">
                  <a:moveTo>
                    <a:pt x="255" y="1"/>
                  </a:moveTo>
                  <a:cubicBezTo>
                    <a:pt x="121" y="1"/>
                    <a:pt x="1" y="108"/>
                    <a:pt x="1" y="256"/>
                  </a:cubicBezTo>
                  <a:lnTo>
                    <a:pt x="1" y="1974"/>
                  </a:lnTo>
                  <a:cubicBezTo>
                    <a:pt x="1" y="4592"/>
                    <a:pt x="2122" y="6726"/>
                    <a:pt x="4739" y="6726"/>
                  </a:cubicBezTo>
                  <a:cubicBezTo>
                    <a:pt x="5827" y="6726"/>
                    <a:pt x="6833" y="6363"/>
                    <a:pt x="7679" y="5692"/>
                  </a:cubicBezTo>
                  <a:cubicBezTo>
                    <a:pt x="7800" y="5612"/>
                    <a:pt x="7814" y="5438"/>
                    <a:pt x="7733" y="5330"/>
                  </a:cubicBezTo>
                  <a:cubicBezTo>
                    <a:pt x="7678" y="5268"/>
                    <a:pt x="7600" y="5233"/>
                    <a:pt x="7521" y="5233"/>
                  </a:cubicBezTo>
                  <a:cubicBezTo>
                    <a:pt x="7465" y="5233"/>
                    <a:pt x="7407" y="5251"/>
                    <a:pt x="7357" y="5290"/>
                  </a:cubicBezTo>
                  <a:cubicBezTo>
                    <a:pt x="6605" y="5894"/>
                    <a:pt x="5705" y="6202"/>
                    <a:pt x="4739" y="6202"/>
                  </a:cubicBezTo>
                  <a:cubicBezTo>
                    <a:pt x="2417" y="6202"/>
                    <a:pt x="524" y="4310"/>
                    <a:pt x="524" y="1974"/>
                  </a:cubicBezTo>
                  <a:lnTo>
                    <a:pt x="524" y="525"/>
                  </a:lnTo>
                  <a:cubicBezTo>
                    <a:pt x="860" y="552"/>
                    <a:pt x="1061" y="645"/>
                    <a:pt x="1276" y="739"/>
                  </a:cubicBezTo>
                  <a:cubicBezTo>
                    <a:pt x="1558" y="860"/>
                    <a:pt x="1893" y="994"/>
                    <a:pt x="2498" y="994"/>
                  </a:cubicBezTo>
                  <a:cubicBezTo>
                    <a:pt x="3115" y="994"/>
                    <a:pt x="3437" y="860"/>
                    <a:pt x="3719" y="739"/>
                  </a:cubicBezTo>
                  <a:cubicBezTo>
                    <a:pt x="4001" y="618"/>
                    <a:pt x="4229" y="511"/>
                    <a:pt x="4739" y="511"/>
                  </a:cubicBezTo>
                  <a:cubicBezTo>
                    <a:pt x="5249" y="511"/>
                    <a:pt x="5491" y="618"/>
                    <a:pt x="5759" y="739"/>
                  </a:cubicBezTo>
                  <a:cubicBezTo>
                    <a:pt x="6042" y="860"/>
                    <a:pt x="6364" y="994"/>
                    <a:pt x="6981" y="994"/>
                  </a:cubicBezTo>
                  <a:cubicBezTo>
                    <a:pt x="7599" y="994"/>
                    <a:pt x="7921" y="860"/>
                    <a:pt x="8202" y="739"/>
                  </a:cubicBezTo>
                  <a:cubicBezTo>
                    <a:pt x="8431" y="645"/>
                    <a:pt x="8632" y="552"/>
                    <a:pt x="8968" y="525"/>
                  </a:cubicBezTo>
                  <a:lnTo>
                    <a:pt x="8968" y="1974"/>
                  </a:lnTo>
                  <a:cubicBezTo>
                    <a:pt x="8968" y="2941"/>
                    <a:pt x="8646" y="3854"/>
                    <a:pt x="8055" y="4606"/>
                  </a:cubicBezTo>
                  <a:cubicBezTo>
                    <a:pt x="7961" y="4713"/>
                    <a:pt x="7987" y="4874"/>
                    <a:pt x="8095" y="4967"/>
                  </a:cubicBezTo>
                  <a:cubicBezTo>
                    <a:pt x="8141" y="5002"/>
                    <a:pt x="8197" y="5019"/>
                    <a:pt x="8254" y="5019"/>
                  </a:cubicBezTo>
                  <a:cubicBezTo>
                    <a:pt x="8328" y="5019"/>
                    <a:pt x="8404" y="4989"/>
                    <a:pt x="8458" y="4928"/>
                  </a:cubicBezTo>
                  <a:cubicBezTo>
                    <a:pt x="9129" y="4081"/>
                    <a:pt x="9478" y="3061"/>
                    <a:pt x="9478" y="1974"/>
                  </a:cubicBezTo>
                  <a:lnTo>
                    <a:pt x="9478" y="256"/>
                  </a:lnTo>
                  <a:cubicBezTo>
                    <a:pt x="9478" y="189"/>
                    <a:pt x="9451" y="122"/>
                    <a:pt x="9410" y="68"/>
                  </a:cubicBezTo>
                  <a:cubicBezTo>
                    <a:pt x="9357" y="27"/>
                    <a:pt x="9290" y="1"/>
                    <a:pt x="9222" y="1"/>
                  </a:cubicBezTo>
                  <a:cubicBezTo>
                    <a:pt x="8605" y="1"/>
                    <a:pt x="8283" y="135"/>
                    <a:pt x="8001" y="256"/>
                  </a:cubicBezTo>
                  <a:cubicBezTo>
                    <a:pt x="7733" y="376"/>
                    <a:pt x="7491" y="484"/>
                    <a:pt x="6981" y="484"/>
                  </a:cubicBezTo>
                  <a:cubicBezTo>
                    <a:pt x="6471" y="484"/>
                    <a:pt x="6242" y="376"/>
                    <a:pt x="5961" y="256"/>
                  </a:cubicBezTo>
                  <a:cubicBezTo>
                    <a:pt x="5679" y="135"/>
                    <a:pt x="5356" y="1"/>
                    <a:pt x="4739" y="1"/>
                  </a:cubicBezTo>
                  <a:cubicBezTo>
                    <a:pt x="4135" y="1"/>
                    <a:pt x="3799" y="135"/>
                    <a:pt x="3518" y="256"/>
                  </a:cubicBezTo>
                  <a:cubicBezTo>
                    <a:pt x="3249" y="376"/>
                    <a:pt x="3008" y="484"/>
                    <a:pt x="2498" y="484"/>
                  </a:cubicBezTo>
                  <a:cubicBezTo>
                    <a:pt x="2000" y="484"/>
                    <a:pt x="1759" y="376"/>
                    <a:pt x="1477" y="256"/>
                  </a:cubicBezTo>
                  <a:cubicBezTo>
                    <a:pt x="1195" y="135"/>
                    <a:pt x="873"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5"/>
            <p:cNvSpPr/>
            <p:nvPr/>
          </p:nvSpPr>
          <p:spPr>
            <a:xfrm>
              <a:off x="2494150" y="2375250"/>
              <a:ext cx="383600" cy="42975"/>
            </a:xfrm>
            <a:custGeom>
              <a:rect b="b" l="l" r="r" t="t"/>
              <a:pathLst>
                <a:path extrusionOk="0" h="1719" w="15344">
                  <a:moveTo>
                    <a:pt x="14391" y="510"/>
                  </a:moveTo>
                  <a:lnTo>
                    <a:pt x="14283" y="899"/>
                  </a:lnTo>
                  <a:cubicBezTo>
                    <a:pt x="14243" y="1060"/>
                    <a:pt x="14042" y="1209"/>
                    <a:pt x="13881" y="1209"/>
                  </a:cubicBezTo>
                  <a:lnTo>
                    <a:pt x="1463" y="1209"/>
                  </a:lnTo>
                  <a:cubicBezTo>
                    <a:pt x="1289" y="1209"/>
                    <a:pt x="1101" y="1060"/>
                    <a:pt x="1048" y="899"/>
                  </a:cubicBezTo>
                  <a:lnTo>
                    <a:pt x="940" y="510"/>
                  </a:lnTo>
                  <a:close/>
                  <a:moveTo>
                    <a:pt x="255" y="0"/>
                  </a:moveTo>
                  <a:cubicBezTo>
                    <a:pt x="108" y="0"/>
                    <a:pt x="0" y="108"/>
                    <a:pt x="0" y="255"/>
                  </a:cubicBezTo>
                  <a:cubicBezTo>
                    <a:pt x="0" y="403"/>
                    <a:pt x="108" y="510"/>
                    <a:pt x="255" y="510"/>
                  </a:cubicBezTo>
                  <a:lnTo>
                    <a:pt x="403" y="510"/>
                  </a:lnTo>
                  <a:lnTo>
                    <a:pt x="550" y="1033"/>
                  </a:lnTo>
                  <a:cubicBezTo>
                    <a:pt x="658" y="1423"/>
                    <a:pt x="1060" y="1719"/>
                    <a:pt x="1463" y="1719"/>
                  </a:cubicBezTo>
                  <a:lnTo>
                    <a:pt x="13881" y="1719"/>
                  </a:lnTo>
                  <a:cubicBezTo>
                    <a:pt x="14269" y="1719"/>
                    <a:pt x="14672" y="1423"/>
                    <a:pt x="14780" y="1033"/>
                  </a:cubicBezTo>
                  <a:lnTo>
                    <a:pt x="14928" y="510"/>
                  </a:lnTo>
                  <a:lnTo>
                    <a:pt x="15075" y="510"/>
                  </a:lnTo>
                  <a:cubicBezTo>
                    <a:pt x="15223" y="510"/>
                    <a:pt x="15343" y="403"/>
                    <a:pt x="15343" y="255"/>
                  </a:cubicBezTo>
                  <a:cubicBezTo>
                    <a:pt x="15343" y="108"/>
                    <a:pt x="15223" y="0"/>
                    <a:pt x="150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5"/>
            <p:cNvSpPr/>
            <p:nvPr/>
          </p:nvSpPr>
          <p:spPr>
            <a:xfrm>
              <a:off x="2624000" y="2013125"/>
              <a:ext cx="123525" cy="119500"/>
            </a:xfrm>
            <a:custGeom>
              <a:rect b="b" l="l" r="r" t="t"/>
              <a:pathLst>
                <a:path extrusionOk="0" h="4780" w="4941">
                  <a:moveTo>
                    <a:pt x="1719" y="525"/>
                  </a:moveTo>
                  <a:cubicBezTo>
                    <a:pt x="2297" y="525"/>
                    <a:pt x="2968" y="833"/>
                    <a:pt x="3505" y="1370"/>
                  </a:cubicBezTo>
                  <a:cubicBezTo>
                    <a:pt x="3935" y="1799"/>
                    <a:pt x="4216" y="2323"/>
                    <a:pt x="4311" y="2820"/>
                  </a:cubicBezTo>
                  <a:cubicBezTo>
                    <a:pt x="4377" y="3183"/>
                    <a:pt x="4337" y="3505"/>
                    <a:pt x="4203" y="3759"/>
                  </a:cubicBezTo>
                  <a:lnTo>
                    <a:pt x="2512" y="2068"/>
                  </a:lnTo>
                  <a:cubicBezTo>
                    <a:pt x="2464" y="2021"/>
                    <a:pt x="2401" y="1998"/>
                    <a:pt x="2335" y="1998"/>
                  </a:cubicBezTo>
                  <a:cubicBezTo>
                    <a:pt x="2270" y="1998"/>
                    <a:pt x="2202" y="2021"/>
                    <a:pt x="2149" y="2068"/>
                  </a:cubicBezTo>
                  <a:cubicBezTo>
                    <a:pt x="2055" y="2175"/>
                    <a:pt x="2055" y="2336"/>
                    <a:pt x="2149" y="2431"/>
                  </a:cubicBezTo>
                  <a:lnTo>
                    <a:pt x="3840" y="4122"/>
                  </a:lnTo>
                  <a:cubicBezTo>
                    <a:pt x="3666" y="4216"/>
                    <a:pt x="3464" y="4269"/>
                    <a:pt x="3237" y="4269"/>
                  </a:cubicBezTo>
                  <a:cubicBezTo>
                    <a:pt x="2646" y="4269"/>
                    <a:pt x="1975" y="3947"/>
                    <a:pt x="1451" y="3424"/>
                  </a:cubicBezTo>
                  <a:cubicBezTo>
                    <a:pt x="1021" y="2981"/>
                    <a:pt x="726" y="2471"/>
                    <a:pt x="632" y="1960"/>
                  </a:cubicBezTo>
                  <a:cubicBezTo>
                    <a:pt x="565" y="1599"/>
                    <a:pt x="606" y="1276"/>
                    <a:pt x="753" y="1035"/>
                  </a:cubicBezTo>
                  <a:lnTo>
                    <a:pt x="1424" y="1706"/>
                  </a:lnTo>
                  <a:cubicBezTo>
                    <a:pt x="1478" y="1760"/>
                    <a:pt x="1531" y="1786"/>
                    <a:pt x="1599" y="1786"/>
                  </a:cubicBezTo>
                  <a:cubicBezTo>
                    <a:pt x="1666" y="1786"/>
                    <a:pt x="1733" y="1760"/>
                    <a:pt x="1787" y="1706"/>
                  </a:cubicBezTo>
                  <a:cubicBezTo>
                    <a:pt x="1894" y="1599"/>
                    <a:pt x="1894" y="1437"/>
                    <a:pt x="1787" y="1343"/>
                  </a:cubicBezTo>
                  <a:lnTo>
                    <a:pt x="1116" y="672"/>
                  </a:lnTo>
                  <a:cubicBezTo>
                    <a:pt x="1277" y="578"/>
                    <a:pt x="1492" y="525"/>
                    <a:pt x="1719" y="525"/>
                  </a:cubicBezTo>
                  <a:close/>
                  <a:moveTo>
                    <a:pt x="1719" y="1"/>
                  </a:moveTo>
                  <a:cubicBezTo>
                    <a:pt x="1236" y="1"/>
                    <a:pt x="833" y="162"/>
                    <a:pt x="538" y="457"/>
                  </a:cubicBezTo>
                  <a:cubicBezTo>
                    <a:pt x="149" y="847"/>
                    <a:pt x="1" y="1411"/>
                    <a:pt x="122" y="2055"/>
                  </a:cubicBezTo>
                  <a:cubicBezTo>
                    <a:pt x="243" y="2659"/>
                    <a:pt x="579" y="3276"/>
                    <a:pt x="1089" y="3786"/>
                  </a:cubicBezTo>
                  <a:cubicBezTo>
                    <a:pt x="1706" y="4404"/>
                    <a:pt x="2512" y="4779"/>
                    <a:pt x="3237" y="4779"/>
                  </a:cubicBezTo>
                  <a:cubicBezTo>
                    <a:pt x="3706" y="4779"/>
                    <a:pt x="4109" y="4632"/>
                    <a:pt x="4404" y="4323"/>
                  </a:cubicBezTo>
                  <a:cubicBezTo>
                    <a:pt x="4794" y="3947"/>
                    <a:pt x="4941" y="3383"/>
                    <a:pt x="4821" y="2726"/>
                  </a:cubicBezTo>
                  <a:cubicBezTo>
                    <a:pt x="4713" y="2122"/>
                    <a:pt x="4364" y="1504"/>
                    <a:pt x="3867" y="1008"/>
                  </a:cubicBezTo>
                  <a:cubicBezTo>
                    <a:pt x="3237" y="376"/>
                    <a:pt x="2431" y="1"/>
                    <a:pt x="17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7" name="Google Shape;997;p85"/>
          <p:cNvGrpSpPr/>
          <p:nvPr/>
        </p:nvGrpSpPr>
        <p:grpSpPr>
          <a:xfrm>
            <a:off x="1296039" y="1991559"/>
            <a:ext cx="350612" cy="333072"/>
            <a:chOff x="7735800" y="1389600"/>
            <a:chExt cx="405425" cy="371525"/>
          </a:xfrm>
        </p:grpSpPr>
        <p:sp>
          <p:nvSpPr>
            <p:cNvPr id="998" name="Google Shape;998;p85"/>
            <p:cNvSpPr/>
            <p:nvPr/>
          </p:nvSpPr>
          <p:spPr>
            <a:xfrm>
              <a:off x="7735800" y="1718150"/>
              <a:ext cx="405425" cy="42975"/>
            </a:xfrm>
            <a:custGeom>
              <a:rect b="b" l="l" r="r" t="t"/>
              <a:pathLst>
                <a:path extrusionOk="0" h="1719" w="16217">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85"/>
            <p:cNvSpPr/>
            <p:nvPr/>
          </p:nvSpPr>
          <p:spPr>
            <a:xfrm>
              <a:off x="7748900" y="1514425"/>
              <a:ext cx="312800" cy="190650"/>
            </a:xfrm>
            <a:custGeom>
              <a:rect b="b" l="l" r="r" t="t"/>
              <a:pathLst>
                <a:path extrusionOk="0" h="7626" w="12512">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85"/>
            <p:cNvSpPr/>
            <p:nvPr/>
          </p:nvSpPr>
          <p:spPr>
            <a:xfrm>
              <a:off x="7776075" y="1540300"/>
              <a:ext cx="70500" cy="54025"/>
            </a:xfrm>
            <a:custGeom>
              <a:rect b="b" l="l" r="r" t="t"/>
              <a:pathLst>
                <a:path extrusionOk="0" h="2161" w="282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85"/>
            <p:cNvSpPr/>
            <p:nvPr/>
          </p:nvSpPr>
          <p:spPr>
            <a:xfrm>
              <a:off x="7971075" y="1575875"/>
              <a:ext cx="41625" cy="94975"/>
            </a:xfrm>
            <a:custGeom>
              <a:rect b="b" l="l" r="r" t="t"/>
              <a:pathLst>
                <a:path extrusionOk="0" h="3799" w="1665">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85"/>
            <p:cNvSpPr/>
            <p:nvPr/>
          </p:nvSpPr>
          <p:spPr>
            <a:xfrm>
              <a:off x="7901925" y="1389600"/>
              <a:ext cx="21500" cy="111775"/>
            </a:xfrm>
            <a:custGeom>
              <a:rect b="b" l="l" r="r" t="t"/>
              <a:pathLst>
                <a:path extrusionOk="0" h="4471" w="86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85"/>
            <p:cNvSpPr/>
            <p:nvPr/>
          </p:nvSpPr>
          <p:spPr>
            <a:xfrm>
              <a:off x="7953625" y="1389600"/>
              <a:ext cx="21500" cy="111775"/>
            </a:xfrm>
            <a:custGeom>
              <a:rect b="b" l="l" r="r" t="t"/>
              <a:pathLst>
                <a:path extrusionOk="0" h="4471" w="86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04" name="Google Shape;1004;p85"/>
          <p:cNvPicPr preferRelativeResize="0"/>
          <p:nvPr/>
        </p:nvPicPr>
        <p:blipFill>
          <a:blip r:embed="rId3">
            <a:alphaModFix/>
          </a:blip>
          <a:stretch>
            <a:fillRect/>
          </a:stretch>
        </p:blipFill>
        <p:spPr>
          <a:xfrm>
            <a:off x="1678725" y="411462"/>
            <a:ext cx="6785874" cy="4665275"/>
          </a:xfrm>
          <a:prstGeom prst="rect">
            <a:avLst/>
          </a:prstGeom>
          <a:noFill/>
          <a:ln>
            <a:noFill/>
          </a:ln>
        </p:spPr>
      </p:pic>
      <p:grpSp>
        <p:nvGrpSpPr>
          <p:cNvPr id="1005" name="Google Shape;1005;p85"/>
          <p:cNvGrpSpPr/>
          <p:nvPr/>
        </p:nvGrpSpPr>
        <p:grpSpPr>
          <a:xfrm>
            <a:off x="1154825" y="2606138"/>
            <a:ext cx="383600" cy="275900"/>
            <a:chOff x="5448050" y="2760150"/>
            <a:chExt cx="383600" cy="275900"/>
          </a:xfrm>
        </p:grpSpPr>
        <p:sp>
          <p:nvSpPr>
            <p:cNvPr id="1006" name="Google Shape;1006;p85"/>
            <p:cNvSpPr/>
            <p:nvPr/>
          </p:nvSpPr>
          <p:spPr>
            <a:xfrm>
              <a:off x="5449725" y="2760150"/>
              <a:ext cx="312800" cy="219875"/>
            </a:xfrm>
            <a:custGeom>
              <a:rect b="b" l="l" r="r" t="t"/>
              <a:pathLst>
                <a:path extrusionOk="0" h="8795" w="12512">
                  <a:moveTo>
                    <a:pt x="2941" y="1"/>
                  </a:moveTo>
                  <a:cubicBezTo>
                    <a:pt x="2807" y="1"/>
                    <a:pt x="2685" y="122"/>
                    <a:pt x="2685" y="269"/>
                  </a:cubicBezTo>
                  <a:cubicBezTo>
                    <a:pt x="2685" y="525"/>
                    <a:pt x="2699" y="793"/>
                    <a:pt x="2726" y="1048"/>
                  </a:cubicBezTo>
                  <a:cubicBezTo>
                    <a:pt x="2028" y="1116"/>
                    <a:pt x="1384" y="1424"/>
                    <a:pt x="874" y="1921"/>
                  </a:cubicBezTo>
                  <a:cubicBezTo>
                    <a:pt x="310" y="2498"/>
                    <a:pt x="0" y="3249"/>
                    <a:pt x="0" y="4055"/>
                  </a:cubicBezTo>
                  <a:cubicBezTo>
                    <a:pt x="0" y="4860"/>
                    <a:pt x="310" y="5626"/>
                    <a:pt x="874" y="6190"/>
                  </a:cubicBezTo>
                  <a:cubicBezTo>
                    <a:pt x="1450" y="6754"/>
                    <a:pt x="2202" y="7076"/>
                    <a:pt x="3007" y="7076"/>
                  </a:cubicBezTo>
                  <a:lnTo>
                    <a:pt x="4283" y="7076"/>
                  </a:lnTo>
                  <a:cubicBezTo>
                    <a:pt x="4364" y="7586"/>
                    <a:pt x="4417" y="8069"/>
                    <a:pt x="4417" y="8538"/>
                  </a:cubicBezTo>
                  <a:cubicBezTo>
                    <a:pt x="4417" y="8687"/>
                    <a:pt x="4525" y="8794"/>
                    <a:pt x="4672" y="8794"/>
                  </a:cubicBezTo>
                  <a:lnTo>
                    <a:pt x="10539" y="8794"/>
                  </a:lnTo>
                  <a:cubicBezTo>
                    <a:pt x="10673" y="8794"/>
                    <a:pt x="10793" y="8687"/>
                    <a:pt x="10793" y="8538"/>
                  </a:cubicBezTo>
                  <a:cubicBezTo>
                    <a:pt x="10793" y="7062"/>
                    <a:pt x="11210" y="5814"/>
                    <a:pt x="11639" y="4484"/>
                  </a:cubicBezTo>
                  <a:cubicBezTo>
                    <a:pt x="12069" y="3183"/>
                    <a:pt x="12511" y="1827"/>
                    <a:pt x="12511" y="269"/>
                  </a:cubicBezTo>
                  <a:cubicBezTo>
                    <a:pt x="12511" y="122"/>
                    <a:pt x="12404" y="1"/>
                    <a:pt x="12257" y="1"/>
                  </a:cubicBezTo>
                  <a:lnTo>
                    <a:pt x="10820" y="1"/>
                  </a:lnTo>
                  <a:cubicBezTo>
                    <a:pt x="10673" y="1"/>
                    <a:pt x="10566" y="122"/>
                    <a:pt x="10566" y="269"/>
                  </a:cubicBezTo>
                  <a:cubicBezTo>
                    <a:pt x="10566" y="404"/>
                    <a:pt x="10673" y="525"/>
                    <a:pt x="10820" y="525"/>
                  </a:cubicBezTo>
                  <a:lnTo>
                    <a:pt x="11988" y="525"/>
                  </a:lnTo>
                  <a:cubicBezTo>
                    <a:pt x="11948" y="1894"/>
                    <a:pt x="11559" y="3076"/>
                    <a:pt x="11142" y="4323"/>
                  </a:cubicBezTo>
                  <a:cubicBezTo>
                    <a:pt x="10739" y="5558"/>
                    <a:pt x="10324" y="6834"/>
                    <a:pt x="10283" y="8284"/>
                  </a:cubicBezTo>
                  <a:lnTo>
                    <a:pt x="4928" y="8284"/>
                  </a:lnTo>
                  <a:cubicBezTo>
                    <a:pt x="4914" y="7787"/>
                    <a:pt x="4847" y="7291"/>
                    <a:pt x="4752" y="6767"/>
                  </a:cubicBezTo>
                  <a:cubicBezTo>
                    <a:pt x="4726" y="6646"/>
                    <a:pt x="4618" y="6552"/>
                    <a:pt x="4498" y="6552"/>
                  </a:cubicBezTo>
                  <a:lnTo>
                    <a:pt x="3007" y="6552"/>
                  </a:lnTo>
                  <a:cubicBezTo>
                    <a:pt x="2350" y="6552"/>
                    <a:pt x="1719" y="6297"/>
                    <a:pt x="1249" y="5827"/>
                  </a:cubicBezTo>
                  <a:cubicBezTo>
                    <a:pt x="779" y="5358"/>
                    <a:pt x="511" y="4726"/>
                    <a:pt x="511" y="4055"/>
                  </a:cubicBezTo>
                  <a:cubicBezTo>
                    <a:pt x="511" y="3384"/>
                    <a:pt x="779" y="2766"/>
                    <a:pt x="1249" y="2283"/>
                  </a:cubicBezTo>
                  <a:cubicBezTo>
                    <a:pt x="1719" y="1814"/>
                    <a:pt x="2350" y="1558"/>
                    <a:pt x="3007" y="1558"/>
                  </a:cubicBezTo>
                  <a:cubicBezTo>
                    <a:pt x="3088" y="1558"/>
                    <a:pt x="3156" y="1531"/>
                    <a:pt x="3209" y="1465"/>
                  </a:cubicBezTo>
                  <a:cubicBezTo>
                    <a:pt x="3249" y="1411"/>
                    <a:pt x="3276" y="1343"/>
                    <a:pt x="3263" y="1263"/>
                  </a:cubicBezTo>
                  <a:cubicBezTo>
                    <a:pt x="3236" y="1008"/>
                    <a:pt x="3222" y="767"/>
                    <a:pt x="3209" y="525"/>
                  </a:cubicBezTo>
                  <a:lnTo>
                    <a:pt x="9787" y="525"/>
                  </a:lnTo>
                  <a:cubicBezTo>
                    <a:pt x="9934" y="525"/>
                    <a:pt x="10041" y="404"/>
                    <a:pt x="10041" y="269"/>
                  </a:cubicBezTo>
                  <a:cubicBezTo>
                    <a:pt x="10041" y="122"/>
                    <a:pt x="9934" y="1"/>
                    <a:pt x="97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85"/>
            <p:cNvSpPr/>
            <p:nvPr/>
          </p:nvSpPr>
          <p:spPr>
            <a:xfrm>
              <a:off x="5475575" y="2811850"/>
              <a:ext cx="86925" cy="99350"/>
            </a:xfrm>
            <a:custGeom>
              <a:rect b="b" l="l" r="r" t="t"/>
              <a:pathLst>
                <a:path extrusionOk="0" h="3974" w="3477">
                  <a:moveTo>
                    <a:pt x="1960" y="524"/>
                  </a:moveTo>
                  <a:cubicBezTo>
                    <a:pt x="2122" y="1169"/>
                    <a:pt x="2322" y="1799"/>
                    <a:pt x="2524" y="2416"/>
                  </a:cubicBezTo>
                  <a:cubicBezTo>
                    <a:pt x="2645" y="2753"/>
                    <a:pt x="2752" y="3102"/>
                    <a:pt x="2859" y="3451"/>
                  </a:cubicBezTo>
                  <a:lnTo>
                    <a:pt x="1973" y="3451"/>
                  </a:lnTo>
                  <a:cubicBezTo>
                    <a:pt x="1585" y="3451"/>
                    <a:pt x="1222" y="3302"/>
                    <a:pt x="940" y="3021"/>
                  </a:cubicBezTo>
                  <a:cubicBezTo>
                    <a:pt x="672" y="2753"/>
                    <a:pt x="511" y="2377"/>
                    <a:pt x="511" y="1987"/>
                  </a:cubicBezTo>
                  <a:cubicBezTo>
                    <a:pt x="511" y="1598"/>
                    <a:pt x="672" y="1235"/>
                    <a:pt x="940" y="954"/>
                  </a:cubicBezTo>
                  <a:cubicBezTo>
                    <a:pt x="1209" y="685"/>
                    <a:pt x="1571" y="524"/>
                    <a:pt x="1960" y="524"/>
                  </a:cubicBezTo>
                  <a:close/>
                  <a:moveTo>
                    <a:pt x="1973" y="0"/>
                  </a:moveTo>
                  <a:cubicBezTo>
                    <a:pt x="1450" y="0"/>
                    <a:pt x="953" y="215"/>
                    <a:pt x="577" y="591"/>
                  </a:cubicBezTo>
                  <a:cubicBezTo>
                    <a:pt x="201" y="967"/>
                    <a:pt x="1" y="1464"/>
                    <a:pt x="1" y="1987"/>
                  </a:cubicBezTo>
                  <a:cubicBezTo>
                    <a:pt x="1" y="2524"/>
                    <a:pt x="201" y="3021"/>
                    <a:pt x="577" y="3397"/>
                  </a:cubicBezTo>
                  <a:cubicBezTo>
                    <a:pt x="953" y="3759"/>
                    <a:pt x="1450" y="3974"/>
                    <a:pt x="1973" y="3974"/>
                  </a:cubicBezTo>
                  <a:lnTo>
                    <a:pt x="3208" y="3974"/>
                  </a:lnTo>
                  <a:cubicBezTo>
                    <a:pt x="3289" y="3974"/>
                    <a:pt x="3369" y="3934"/>
                    <a:pt x="3410" y="3866"/>
                  </a:cubicBezTo>
                  <a:cubicBezTo>
                    <a:pt x="3464" y="3800"/>
                    <a:pt x="3477" y="3719"/>
                    <a:pt x="3450" y="3639"/>
                  </a:cubicBezTo>
                  <a:cubicBezTo>
                    <a:pt x="3330" y="3168"/>
                    <a:pt x="3169" y="2699"/>
                    <a:pt x="3020" y="2255"/>
                  </a:cubicBezTo>
                  <a:cubicBezTo>
                    <a:pt x="2806" y="1584"/>
                    <a:pt x="2578" y="900"/>
                    <a:pt x="2417" y="202"/>
                  </a:cubicBezTo>
                  <a:cubicBezTo>
                    <a:pt x="2390" y="95"/>
                    <a:pt x="2283" y="0"/>
                    <a:pt x="21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85"/>
            <p:cNvSpPr/>
            <p:nvPr/>
          </p:nvSpPr>
          <p:spPr>
            <a:xfrm>
              <a:off x="5550400" y="2811850"/>
              <a:ext cx="178575" cy="142300"/>
            </a:xfrm>
            <a:custGeom>
              <a:rect b="b" l="l" r="r" t="t"/>
              <a:pathLst>
                <a:path extrusionOk="0" h="5692" w="7143">
                  <a:moveTo>
                    <a:pt x="3571" y="524"/>
                  </a:moveTo>
                  <a:cubicBezTo>
                    <a:pt x="3920" y="524"/>
                    <a:pt x="4081" y="618"/>
                    <a:pt x="4283" y="725"/>
                  </a:cubicBezTo>
                  <a:cubicBezTo>
                    <a:pt x="4498" y="859"/>
                    <a:pt x="4753" y="1008"/>
                    <a:pt x="5250" y="1008"/>
                  </a:cubicBezTo>
                  <a:cubicBezTo>
                    <a:pt x="5880" y="1008"/>
                    <a:pt x="6109" y="900"/>
                    <a:pt x="6444" y="739"/>
                  </a:cubicBezTo>
                  <a:cubicBezTo>
                    <a:pt x="6458" y="739"/>
                    <a:pt x="6471" y="725"/>
                    <a:pt x="6485" y="725"/>
                  </a:cubicBezTo>
                  <a:cubicBezTo>
                    <a:pt x="6390" y="1128"/>
                    <a:pt x="6270" y="1518"/>
                    <a:pt x="6136" y="1933"/>
                  </a:cubicBezTo>
                  <a:cubicBezTo>
                    <a:pt x="5800" y="2953"/>
                    <a:pt x="5465" y="4000"/>
                    <a:pt x="5304" y="5182"/>
                  </a:cubicBezTo>
                  <a:lnTo>
                    <a:pt x="1853" y="5182"/>
                  </a:lnTo>
                  <a:cubicBezTo>
                    <a:pt x="1692" y="4000"/>
                    <a:pt x="1343" y="2953"/>
                    <a:pt x="1008" y="1933"/>
                  </a:cubicBezTo>
                  <a:cubicBezTo>
                    <a:pt x="874" y="1518"/>
                    <a:pt x="766" y="1128"/>
                    <a:pt x="659" y="725"/>
                  </a:cubicBezTo>
                  <a:cubicBezTo>
                    <a:pt x="672" y="725"/>
                    <a:pt x="686" y="739"/>
                    <a:pt x="699" y="739"/>
                  </a:cubicBezTo>
                  <a:cubicBezTo>
                    <a:pt x="1035" y="900"/>
                    <a:pt x="1262" y="1008"/>
                    <a:pt x="1907" y="1008"/>
                  </a:cubicBezTo>
                  <a:cubicBezTo>
                    <a:pt x="2390" y="1008"/>
                    <a:pt x="2646" y="859"/>
                    <a:pt x="2873" y="725"/>
                  </a:cubicBezTo>
                  <a:cubicBezTo>
                    <a:pt x="3075" y="618"/>
                    <a:pt x="3222" y="524"/>
                    <a:pt x="3571" y="524"/>
                  </a:cubicBezTo>
                  <a:close/>
                  <a:moveTo>
                    <a:pt x="3571" y="0"/>
                  </a:moveTo>
                  <a:cubicBezTo>
                    <a:pt x="3088" y="0"/>
                    <a:pt x="2834" y="148"/>
                    <a:pt x="2605" y="283"/>
                  </a:cubicBezTo>
                  <a:cubicBezTo>
                    <a:pt x="2417" y="403"/>
                    <a:pt x="2256" y="483"/>
                    <a:pt x="1907" y="483"/>
                  </a:cubicBezTo>
                  <a:cubicBezTo>
                    <a:pt x="1384" y="483"/>
                    <a:pt x="1236" y="417"/>
                    <a:pt x="927" y="269"/>
                  </a:cubicBezTo>
                  <a:cubicBezTo>
                    <a:pt x="793" y="202"/>
                    <a:pt x="618" y="122"/>
                    <a:pt x="376" y="27"/>
                  </a:cubicBezTo>
                  <a:cubicBezTo>
                    <a:pt x="347" y="19"/>
                    <a:pt x="316" y="14"/>
                    <a:pt x="286" y="14"/>
                  </a:cubicBezTo>
                  <a:cubicBezTo>
                    <a:pt x="219" y="14"/>
                    <a:pt x="154" y="35"/>
                    <a:pt x="108" y="81"/>
                  </a:cubicBezTo>
                  <a:cubicBezTo>
                    <a:pt x="27" y="148"/>
                    <a:pt x="1" y="242"/>
                    <a:pt x="27" y="336"/>
                  </a:cubicBezTo>
                  <a:cubicBezTo>
                    <a:pt x="176" y="940"/>
                    <a:pt x="323" y="1504"/>
                    <a:pt x="525" y="2094"/>
                  </a:cubicBezTo>
                  <a:cubicBezTo>
                    <a:pt x="874" y="3155"/>
                    <a:pt x="1223" y="4242"/>
                    <a:pt x="1370" y="5464"/>
                  </a:cubicBezTo>
                  <a:cubicBezTo>
                    <a:pt x="1384" y="5598"/>
                    <a:pt x="1491" y="5692"/>
                    <a:pt x="1625" y="5692"/>
                  </a:cubicBezTo>
                  <a:lnTo>
                    <a:pt x="5531" y="5692"/>
                  </a:lnTo>
                  <a:cubicBezTo>
                    <a:pt x="5665" y="5692"/>
                    <a:pt x="5773" y="5598"/>
                    <a:pt x="5787" y="5464"/>
                  </a:cubicBezTo>
                  <a:cubicBezTo>
                    <a:pt x="5921" y="4242"/>
                    <a:pt x="6283" y="3155"/>
                    <a:pt x="6632" y="2094"/>
                  </a:cubicBezTo>
                  <a:cubicBezTo>
                    <a:pt x="6820" y="1504"/>
                    <a:pt x="6968" y="927"/>
                    <a:pt x="7129" y="336"/>
                  </a:cubicBezTo>
                  <a:cubicBezTo>
                    <a:pt x="7142" y="242"/>
                    <a:pt x="7115" y="148"/>
                    <a:pt x="7049" y="81"/>
                  </a:cubicBezTo>
                  <a:cubicBezTo>
                    <a:pt x="6993" y="35"/>
                    <a:pt x="6932" y="14"/>
                    <a:pt x="6868" y="14"/>
                  </a:cubicBezTo>
                  <a:cubicBezTo>
                    <a:pt x="6839" y="14"/>
                    <a:pt x="6810" y="19"/>
                    <a:pt x="6780" y="27"/>
                  </a:cubicBezTo>
                  <a:cubicBezTo>
                    <a:pt x="6539" y="122"/>
                    <a:pt x="6363" y="202"/>
                    <a:pt x="6216" y="269"/>
                  </a:cubicBezTo>
                  <a:cubicBezTo>
                    <a:pt x="5907" y="417"/>
                    <a:pt x="5773" y="483"/>
                    <a:pt x="5250" y="483"/>
                  </a:cubicBezTo>
                  <a:cubicBezTo>
                    <a:pt x="4901" y="483"/>
                    <a:pt x="4740" y="403"/>
                    <a:pt x="4538" y="283"/>
                  </a:cubicBezTo>
                  <a:cubicBezTo>
                    <a:pt x="4310" y="148"/>
                    <a:pt x="4055" y="0"/>
                    <a:pt x="35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5"/>
            <p:cNvSpPr/>
            <p:nvPr/>
          </p:nvSpPr>
          <p:spPr>
            <a:xfrm>
              <a:off x="5448050" y="2993075"/>
              <a:ext cx="383600" cy="42975"/>
            </a:xfrm>
            <a:custGeom>
              <a:rect b="b" l="l" r="r" t="t"/>
              <a:pathLst>
                <a:path extrusionOk="0" h="1719" w="15344">
                  <a:moveTo>
                    <a:pt x="14391" y="510"/>
                  </a:moveTo>
                  <a:lnTo>
                    <a:pt x="14284" y="900"/>
                  </a:lnTo>
                  <a:cubicBezTo>
                    <a:pt x="14243" y="1061"/>
                    <a:pt x="14042" y="1208"/>
                    <a:pt x="13881" y="1208"/>
                  </a:cubicBezTo>
                  <a:lnTo>
                    <a:pt x="1464" y="1208"/>
                  </a:lnTo>
                  <a:cubicBezTo>
                    <a:pt x="1290" y="1208"/>
                    <a:pt x="1102" y="1061"/>
                    <a:pt x="1048" y="900"/>
                  </a:cubicBezTo>
                  <a:lnTo>
                    <a:pt x="941" y="510"/>
                  </a:lnTo>
                  <a:close/>
                  <a:moveTo>
                    <a:pt x="255" y="0"/>
                  </a:moveTo>
                  <a:cubicBezTo>
                    <a:pt x="108" y="0"/>
                    <a:pt x="1" y="107"/>
                    <a:pt x="1" y="256"/>
                  </a:cubicBezTo>
                  <a:cubicBezTo>
                    <a:pt x="1" y="403"/>
                    <a:pt x="108" y="510"/>
                    <a:pt x="255" y="510"/>
                  </a:cubicBezTo>
                  <a:lnTo>
                    <a:pt x="404" y="510"/>
                  </a:lnTo>
                  <a:lnTo>
                    <a:pt x="551" y="1034"/>
                  </a:lnTo>
                  <a:cubicBezTo>
                    <a:pt x="658" y="1423"/>
                    <a:pt x="1061" y="1718"/>
                    <a:pt x="1464" y="1718"/>
                  </a:cubicBezTo>
                  <a:lnTo>
                    <a:pt x="13881" y="1718"/>
                  </a:lnTo>
                  <a:cubicBezTo>
                    <a:pt x="14270" y="1718"/>
                    <a:pt x="14673" y="1423"/>
                    <a:pt x="14780" y="1034"/>
                  </a:cubicBezTo>
                  <a:lnTo>
                    <a:pt x="14928" y="510"/>
                  </a:lnTo>
                  <a:lnTo>
                    <a:pt x="15075" y="510"/>
                  </a:lnTo>
                  <a:cubicBezTo>
                    <a:pt x="15223" y="510"/>
                    <a:pt x="15344" y="403"/>
                    <a:pt x="15344" y="256"/>
                  </a:cubicBezTo>
                  <a:cubicBezTo>
                    <a:pt x="15344" y="107"/>
                    <a:pt x="15223" y="0"/>
                    <a:pt x="150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0" name="Google Shape;1010;p85"/>
          <p:cNvGrpSpPr/>
          <p:nvPr/>
        </p:nvGrpSpPr>
        <p:grpSpPr>
          <a:xfrm>
            <a:off x="1143908" y="3058375"/>
            <a:ext cx="383589" cy="275900"/>
            <a:chOff x="6241725" y="1380875"/>
            <a:chExt cx="405100" cy="388975"/>
          </a:xfrm>
        </p:grpSpPr>
        <p:sp>
          <p:nvSpPr>
            <p:cNvPr id="1011" name="Google Shape;1011;p85"/>
            <p:cNvSpPr/>
            <p:nvPr/>
          </p:nvSpPr>
          <p:spPr>
            <a:xfrm>
              <a:off x="6418250" y="1380875"/>
              <a:ext cx="21850" cy="112100"/>
            </a:xfrm>
            <a:custGeom>
              <a:rect b="b" l="l" r="r" t="t"/>
              <a:pathLst>
                <a:path extrusionOk="0" h="4484" w="874">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85"/>
            <p:cNvSpPr/>
            <p:nvPr/>
          </p:nvSpPr>
          <p:spPr>
            <a:xfrm>
              <a:off x="6470275" y="1380875"/>
              <a:ext cx="21500" cy="112100"/>
            </a:xfrm>
            <a:custGeom>
              <a:rect b="b" l="l" r="r" t="t"/>
              <a:pathLst>
                <a:path extrusionOk="0" h="4484" w="86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85"/>
            <p:cNvSpPr/>
            <p:nvPr/>
          </p:nvSpPr>
          <p:spPr>
            <a:xfrm>
              <a:off x="6241725" y="1505700"/>
              <a:ext cx="347025" cy="208100"/>
            </a:xfrm>
            <a:custGeom>
              <a:rect b="b" l="l" r="r" t="t"/>
              <a:pathLst>
                <a:path extrusionOk="0" h="8324" w="13881">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85"/>
            <p:cNvSpPr/>
            <p:nvPr/>
          </p:nvSpPr>
          <p:spPr>
            <a:xfrm>
              <a:off x="6541075" y="1566125"/>
              <a:ext cx="13125" cy="113125"/>
            </a:xfrm>
            <a:custGeom>
              <a:rect b="b" l="l" r="r" t="t"/>
              <a:pathLst>
                <a:path extrusionOk="0" h="4525" w="525">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5"/>
            <p:cNvSpPr/>
            <p:nvPr/>
          </p:nvSpPr>
          <p:spPr>
            <a:xfrm>
              <a:off x="6541075" y="1505700"/>
              <a:ext cx="13125" cy="47675"/>
            </a:xfrm>
            <a:custGeom>
              <a:rect b="b" l="l" r="r" t="t"/>
              <a:pathLst>
                <a:path extrusionOk="0" h="1907" w="525">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5"/>
            <p:cNvSpPr/>
            <p:nvPr/>
          </p:nvSpPr>
          <p:spPr>
            <a:xfrm>
              <a:off x="6271250" y="1726600"/>
              <a:ext cx="367850" cy="43250"/>
            </a:xfrm>
            <a:custGeom>
              <a:rect b="b" l="l" r="r" t="t"/>
              <a:pathLst>
                <a:path extrusionOk="0" h="1730" w="14714">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5"/>
            <p:cNvSpPr/>
            <p:nvPr/>
          </p:nvSpPr>
          <p:spPr>
            <a:xfrm>
              <a:off x="6263200" y="1726875"/>
              <a:ext cx="383625" cy="12775"/>
            </a:xfrm>
            <a:custGeom>
              <a:rect b="b" l="l" r="r" t="t"/>
              <a:pathLst>
                <a:path extrusionOk="0" h="511" w="15345">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8" name="Google Shape;1018;p85"/>
          <p:cNvGrpSpPr/>
          <p:nvPr/>
        </p:nvGrpSpPr>
        <p:grpSpPr>
          <a:xfrm>
            <a:off x="1040725" y="3633100"/>
            <a:ext cx="405075" cy="323550"/>
            <a:chOff x="2472675" y="4117650"/>
            <a:chExt cx="405075" cy="323550"/>
          </a:xfrm>
        </p:grpSpPr>
        <p:sp>
          <p:nvSpPr>
            <p:cNvPr id="1019" name="Google Shape;1019;p85"/>
            <p:cNvSpPr/>
            <p:nvPr/>
          </p:nvSpPr>
          <p:spPr>
            <a:xfrm>
              <a:off x="2638450" y="4117650"/>
              <a:ext cx="21500" cy="112125"/>
            </a:xfrm>
            <a:custGeom>
              <a:rect b="b" l="l" r="r" t="t"/>
              <a:pathLst>
                <a:path extrusionOk="0" h="4485" w="860">
                  <a:moveTo>
                    <a:pt x="604" y="1"/>
                  </a:moveTo>
                  <a:cubicBezTo>
                    <a:pt x="457" y="1"/>
                    <a:pt x="350" y="121"/>
                    <a:pt x="350" y="269"/>
                  </a:cubicBezTo>
                  <a:cubicBezTo>
                    <a:pt x="350" y="524"/>
                    <a:pt x="282" y="645"/>
                    <a:pt x="202" y="806"/>
                  </a:cubicBezTo>
                  <a:cubicBezTo>
                    <a:pt x="108" y="980"/>
                    <a:pt x="1" y="1195"/>
                    <a:pt x="1" y="1585"/>
                  </a:cubicBezTo>
                  <a:cubicBezTo>
                    <a:pt x="1" y="1973"/>
                    <a:pt x="108" y="2188"/>
                    <a:pt x="202" y="2363"/>
                  </a:cubicBezTo>
                  <a:cubicBezTo>
                    <a:pt x="282" y="2524"/>
                    <a:pt x="350" y="2645"/>
                    <a:pt x="350" y="2913"/>
                  </a:cubicBezTo>
                  <a:cubicBezTo>
                    <a:pt x="350" y="3169"/>
                    <a:pt x="282" y="3289"/>
                    <a:pt x="202" y="3450"/>
                  </a:cubicBezTo>
                  <a:cubicBezTo>
                    <a:pt x="108" y="3625"/>
                    <a:pt x="1" y="3840"/>
                    <a:pt x="1" y="4229"/>
                  </a:cubicBezTo>
                  <a:cubicBezTo>
                    <a:pt x="1" y="4377"/>
                    <a:pt x="121" y="4484"/>
                    <a:pt x="255" y="4484"/>
                  </a:cubicBezTo>
                  <a:cubicBezTo>
                    <a:pt x="403" y="4484"/>
                    <a:pt x="511" y="4377"/>
                    <a:pt x="511" y="4229"/>
                  </a:cubicBezTo>
                  <a:cubicBezTo>
                    <a:pt x="511" y="3960"/>
                    <a:pt x="577" y="3840"/>
                    <a:pt x="658" y="3692"/>
                  </a:cubicBezTo>
                  <a:cubicBezTo>
                    <a:pt x="752" y="3504"/>
                    <a:pt x="860" y="3303"/>
                    <a:pt x="860" y="2913"/>
                  </a:cubicBezTo>
                  <a:cubicBezTo>
                    <a:pt x="860" y="2510"/>
                    <a:pt x="752" y="2310"/>
                    <a:pt x="658" y="2122"/>
                  </a:cubicBezTo>
                  <a:cubicBezTo>
                    <a:pt x="577" y="1973"/>
                    <a:pt x="511" y="1853"/>
                    <a:pt x="511" y="1585"/>
                  </a:cubicBezTo>
                  <a:cubicBezTo>
                    <a:pt x="511" y="1316"/>
                    <a:pt x="577" y="1195"/>
                    <a:pt x="658" y="1048"/>
                  </a:cubicBezTo>
                  <a:cubicBezTo>
                    <a:pt x="752" y="860"/>
                    <a:pt x="860" y="658"/>
                    <a:pt x="860" y="269"/>
                  </a:cubicBezTo>
                  <a:cubicBezTo>
                    <a:pt x="860" y="121"/>
                    <a:pt x="752"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85"/>
            <p:cNvSpPr/>
            <p:nvPr/>
          </p:nvSpPr>
          <p:spPr>
            <a:xfrm>
              <a:off x="2690125" y="4117650"/>
              <a:ext cx="21525" cy="112125"/>
            </a:xfrm>
            <a:custGeom>
              <a:rect b="b" l="l" r="r" t="t"/>
              <a:pathLst>
                <a:path extrusionOk="0" h="4485" w="861">
                  <a:moveTo>
                    <a:pt x="605" y="1"/>
                  </a:moveTo>
                  <a:cubicBezTo>
                    <a:pt x="457" y="1"/>
                    <a:pt x="350" y="121"/>
                    <a:pt x="350" y="269"/>
                  </a:cubicBezTo>
                  <a:cubicBezTo>
                    <a:pt x="350" y="524"/>
                    <a:pt x="282" y="645"/>
                    <a:pt x="202" y="806"/>
                  </a:cubicBezTo>
                  <a:cubicBezTo>
                    <a:pt x="108" y="980"/>
                    <a:pt x="1" y="1195"/>
                    <a:pt x="1" y="1585"/>
                  </a:cubicBezTo>
                  <a:cubicBezTo>
                    <a:pt x="1" y="1973"/>
                    <a:pt x="108" y="2188"/>
                    <a:pt x="202" y="2363"/>
                  </a:cubicBezTo>
                  <a:cubicBezTo>
                    <a:pt x="282" y="2524"/>
                    <a:pt x="350" y="2645"/>
                    <a:pt x="350" y="2913"/>
                  </a:cubicBezTo>
                  <a:cubicBezTo>
                    <a:pt x="350" y="3169"/>
                    <a:pt x="282" y="3289"/>
                    <a:pt x="202" y="3450"/>
                  </a:cubicBezTo>
                  <a:cubicBezTo>
                    <a:pt x="108" y="3625"/>
                    <a:pt x="1" y="3840"/>
                    <a:pt x="1" y="4229"/>
                  </a:cubicBezTo>
                  <a:cubicBezTo>
                    <a:pt x="1" y="4377"/>
                    <a:pt x="121" y="4484"/>
                    <a:pt x="255" y="4484"/>
                  </a:cubicBezTo>
                  <a:cubicBezTo>
                    <a:pt x="404" y="4484"/>
                    <a:pt x="524" y="4377"/>
                    <a:pt x="524" y="4229"/>
                  </a:cubicBezTo>
                  <a:cubicBezTo>
                    <a:pt x="524" y="3960"/>
                    <a:pt x="578" y="3840"/>
                    <a:pt x="658" y="3692"/>
                  </a:cubicBezTo>
                  <a:cubicBezTo>
                    <a:pt x="753" y="3504"/>
                    <a:pt x="860" y="3303"/>
                    <a:pt x="860" y="2913"/>
                  </a:cubicBezTo>
                  <a:cubicBezTo>
                    <a:pt x="860" y="2510"/>
                    <a:pt x="753" y="2310"/>
                    <a:pt x="658" y="2122"/>
                  </a:cubicBezTo>
                  <a:cubicBezTo>
                    <a:pt x="578" y="1973"/>
                    <a:pt x="524" y="1853"/>
                    <a:pt x="524" y="1585"/>
                  </a:cubicBezTo>
                  <a:cubicBezTo>
                    <a:pt x="524" y="1316"/>
                    <a:pt x="578" y="1195"/>
                    <a:pt x="658" y="1048"/>
                  </a:cubicBezTo>
                  <a:cubicBezTo>
                    <a:pt x="753" y="860"/>
                    <a:pt x="860" y="658"/>
                    <a:pt x="860" y="269"/>
                  </a:cubicBezTo>
                  <a:cubicBezTo>
                    <a:pt x="860" y="121"/>
                    <a:pt x="753"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85"/>
            <p:cNvSpPr/>
            <p:nvPr/>
          </p:nvSpPr>
          <p:spPr>
            <a:xfrm>
              <a:off x="2499525" y="4268675"/>
              <a:ext cx="71475" cy="53725"/>
            </a:xfrm>
            <a:custGeom>
              <a:rect b="b" l="l" r="r" t="t"/>
              <a:pathLst>
                <a:path extrusionOk="0" h="2149" w="2859">
                  <a:moveTo>
                    <a:pt x="1745" y="511"/>
                  </a:moveTo>
                  <a:cubicBezTo>
                    <a:pt x="1839" y="899"/>
                    <a:pt x="1973" y="1275"/>
                    <a:pt x="2148" y="1624"/>
                  </a:cubicBezTo>
                  <a:cubicBezTo>
                    <a:pt x="1477" y="1544"/>
                    <a:pt x="913" y="1128"/>
                    <a:pt x="631" y="511"/>
                  </a:cubicBezTo>
                  <a:close/>
                  <a:moveTo>
                    <a:pt x="282" y="0"/>
                  </a:moveTo>
                  <a:cubicBezTo>
                    <a:pt x="201" y="0"/>
                    <a:pt x="121" y="40"/>
                    <a:pt x="67" y="94"/>
                  </a:cubicBezTo>
                  <a:cubicBezTo>
                    <a:pt x="27" y="161"/>
                    <a:pt x="0" y="242"/>
                    <a:pt x="27" y="323"/>
                  </a:cubicBezTo>
                  <a:cubicBezTo>
                    <a:pt x="296" y="1396"/>
                    <a:pt x="1248" y="2148"/>
                    <a:pt x="2363" y="2148"/>
                  </a:cubicBezTo>
                  <a:lnTo>
                    <a:pt x="2591" y="2148"/>
                  </a:lnTo>
                  <a:cubicBezTo>
                    <a:pt x="2685" y="2148"/>
                    <a:pt x="2778" y="2107"/>
                    <a:pt x="2819" y="2027"/>
                  </a:cubicBezTo>
                  <a:cubicBezTo>
                    <a:pt x="2859" y="1933"/>
                    <a:pt x="2859" y="1839"/>
                    <a:pt x="2819" y="1758"/>
                  </a:cubicBezTo>
                  <a:cubicBezTo>
                    <a:pt x="2524" y="1275"/>
                    <a:pt x="2322" y="752"/>
                    <a:pt x="2202" y="201"/>
                  </a:cubicBezTo>
                  <a:cubicBezTo>
                    <a:pt x="2188" y="81"/>
                    <a:pt x="2080" y="0"/>
                    <a:pt x="19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85"/>
            <p:cNvSpPr/>
            <p:nvPr/>
          </p:nvSpPr>
          <p:spPr>
            <a:xfrm>
              <a:off x="2472675" y="4234100"/>
              <a:ext cx="338300" cy="151025"/>
            </a:xfrm>
            <a:custGeom>
              <a:rect b="b" l="l" r="r" t="t"/>
              <a:pathLst>
                <a:path extrusionOk="0" h="6041" w="13532">
                  <a:moveTo>
                    <a:pt x="8953" y="2350"/>
                  </a:moveTo>
                  <a:lnTo>
                    <a:pt x="9652" y="2592"/>
                  </a:lnTo>
                  <a:lnTo>
                    <a:pt x="9652" y="4054"/>
                  </a:lnTo>
                  <a:lnTo>
                    <a:pt x="8269" y="4054"/>
                  </a:lnTo>
                  <a:lnTo>
                    <a:pt x="8269" y="2592"/>
                  </a:lnTo>
                  <a:lnTo>
                    <a:pt x="8953" y="2350"/>
                  </a:lnTo>
                  <a:close/>
                  <a:moveTo>
                    <a:pt x="13007" y="859"/>
                  </a:moveTo>
                  <a:cubicBezTo>
                    <a:pt x="12873" y="3451"/>
                    <a:pt x="10713" y="5518"/>
                    <a:pt x="8094" y="5518"/>
                  </a:cubicBezTo>
                  <a:cubicBezTo>
                    <a:pt x="6806" y="5518"/>
                    <a:pt x="5598" y="5021"/>
                    <a:pt x="4672" y="4122"/>
                  </a:cubicBezTo>
                  <a:cubicBezTo>
                    <a:pt x="4618" y="4081"/>
                    <a:pt x="4550" y="4054"/>
                    <a:pt x="4484" y="4054"/>
                  </a:cubicBezTo>
                  <a:lnTo>
                    <a:pt x="3437" y="4054"/>
                  </a:lnTo>
                  <a:cubicBezTo>
                    <a:pt x="1826" y="4054"/>
                    <a:pt x="510" y="2739"/>
                    <a:pt x="510" y="1128"/>
                  </a:cubicBezTo>
                  <a:lnTo>
                    <a:pt x="510" y="859"/>
                  </a:lnTo>
                  <a:lnTo>
                    <a:pt x="8699" y="859"/>
                  </a:lnTo>
                  <a:lnTo>
                    <a:pt x="8699" y="1894"/>
                  </a:lnTo>
                  <a:lnTo>
                    <a:pt x="7920" y="2175"/>
                  </a:lnTo>
                  <a:cubicBezTo>
                    <a:pt x="7826" y="2216"/>
                    <a:pt x="7745" y="2309"/>
                    <a:pt x="7745" y="2417"/>
                  </a:cubicBezTo>
                  <a:lnTo>
                    <a:pt x="7745" y="4310"/>
                  </a:lnTo>
                  <a:cubicBezTo>
                    <a:pt x="7745" y="4457"/>
                    <a:pt x="7867" y="4564"/>
                    <a:pt x="8014" y="4564"/>
                  </a:cubicBezTo>
                  <a:lnTo>
                    <a:pt x="9907" y="4564"/>
                  </a:lnTo>
                  <a:cubicBezTo>
                    <a:pt x="10054" y="4564"/>
                    <a:pt x="10162" y="4457"/>
                    <a:pt x="10162" y="4310"/>
                  </a:cubicBezTo>
                  <a:lnTo>
                    <a:pt x="10162" y="2417"/>
                  </a:lnTo>
                  <a:cubicBezTo>
                    <a:pt x="10162" y="2309"/>
                    <a:pt x="10095" y="2216"/>
                    <a:pt x="10001" y="2175"/>
                  </a:cubicBezTo>
                  <a:lnTo>
                    <a:pt x="9222" y="1894"/>
                  </a:lnTo>
                  <a:lnTo>
                    <a:pt x="9222" y="859"/>
                  </a:lnTo>
                  <a:close/>
                  <a:moveTo>
                    <a:pt x="8953" y="0"/>
                  </a:moveTo>
                  <a:cubicBezTo>
                    <a:pt x="8819" y="0"/>
                    <a:pt x="8699" y="122"/>
                    <a:pt x="8699" y="256"/>
                  </a:cubicBezTo>
                  <a:lnTo>
                    <a:pt x="8699" y="349"/>
                  </a:lnTo>
                  <a:lnTo>
                    <a:pt x="255" y="349"/>
                  </a:lnTo>
                  <a:cubicBezTo>
                    <a:pt x="108" y="349"/>
                    <a:pt x="0" y="457"/>
                    <a:pt x="0" y="605"/>
                  </a:cubicBezTo>
                  <a:lnTo>
                    <a:pt x="0" y="1128"/>
                  </a:lnTo>
                  <a:cubicBezTo>
                    <a:pt x="0" y="3021"/>
                    <a:pt x="1544" y="4564"/>
                    <a:pt x="3437" y="4564"/>
                  </a:cubicBezTo>
                  <a:lnTo>
                    <a:pt x="4389" y="4564"/>
                  </a:lnTo>
                  <a:cubicBezTo>
                    <a:pt x="5397" y="5518"/>
                    <a:pt x="6712" y="6041"/>
                    <a:pt x="8094" y="6041"/>
                  </a:cubicBezTo>
                  <a:cubicBezTo>
                    <a:pt x="11088" y="6041"/>
                    <a:pt x="13532" y="3598"/>
                    <a:pt x="13532" y="605"/>
                  </a:cubicBezTo>
                  <a:cubicBezTo>
                    <a:pt x="13532" y="457"/>
                    <a:pt x="13410" y="349"/>
                    <a:pt x="13263" y="349"/>
                  </a:cubicBezTo>
                  <a:lnTo>
                    <a:pt x="9222" y="349"/>
                  </a:lnTo>
                  <a:lnTo>
                    <a:pt x="9222" y="256"/>
                  </a:lnTo>
                  <a:cubicBezTo>
                    <a:pt x="9222" y="122"/>
                    <a:pt x="9102" y="0"/>
                    <a:pt x="89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85"/>
            <p:cNvSpPr/>
            <p:nvPr/>
          </p:nvSpPr>
          <p:spPr>
            <a:xfrm>
              <a:off x="2472675" y="4397875"/>
              <a:ext cx="405075" cy="43325"/>
            </a:xfrm>
            <a:custGeom>
              <a:rect b="b" l="l" r="r" t="t"/>
              <a:pathLst>
                <a:path extrusionOk="0" h="1733" w="16203">
                  <a:moveTo>
                    <a:pt x="15250" y="524"/>
                  </a:moveTo>
                  <a:lnTo>
                    <a:pt x="15142" y="900"/>
                  </a:lnTo>
                  <a:cubicBezTo>
                    <a:pt x="15102" y="1061"/>
                    <a:pt x="14901" y="1208"/>
                    <a:pt x="14740" y="1208"/>
                  </a:cubicBezTo>
                  <a:lnTo>
                    <a:pt x="1463" y="1208"/>
                  </a:lnTo>
                  <a:cubicBezTo>
                    <a:pt x="1289" y="1208"/>
                    <a:pt x="1101" y="1061"/>
                    <a:pt x="1047" y="900"/>
                  </a:cubicBezTo>
                  <a:lnTo>
                    <a:pt x="940" y="524"/>
                  </a:lnTo>
                  <a:close/>
                  <a:moveTo>
                    <a:pt x="255" y="0"/>
                  </a:moveTo>
                  <a:cubicBezTo>
                    <a:pt x="108" y="0"/>
                    <a:pt x="0" y="121"/>
                    <a:pt x="0" y="256"/>
                  </a:cubicBezTo>
                  <a:cubicBezTo>
                    <a:pt x="0" y="403"/>
                    <a:pt x="108" y="524"/>
                    <a:pt x="255" y="524"/>
                  </a:cubicBezTo>
                  <a:lnTo>
                    <a:pt x="403" y="524"/>
                  </a:lnTo>
                  <a:lnTo>
                    <a:pt x="550" y="1047"/>
                  </a:lnTo>
                  <a:cubicBezTo>
                    <a:pt x="658" y="1423"/>
                    <a:pt x="1060" y="1732"/>
                    <a:pt x="1463" y="1732"/>
                  </a:cubicBezTo>
                  <a:lnTo>
                    <a:pt x="14740" y="1732"/>
                  </a:lnTo>
                  <a:cubicBezTo>
                    <a:pt x="15128" y="1732"/>
                    <a:pt x="15531" y="1423"/>
                    <a:pt x="15639" y="1047"/>
                  </a:cubicBezTo>
                  <a:lnTo>
                    <a:pt x="15787" y="524"/>
                  </a:lnTo>
                  <a:lnTo>
                    <a:pt x="15934" y="524"/>
                  </a:lnTo>
                  <a:cubicBezTo>
                    <a:pt x="16082" y="524"/>
                    <a:pt x="16202" y="403"/>
                    <a:pt x="16202" y="256"/>
                  </a:cubicBezTo>
                  <a:cubicBezTo>
                    <a:pt x="16202" y="121"/>
                    <a:pt x="16082" y="0"/>
                    <a:pt x="15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4" name="Google Shape;1024;p85"/>
          <p:cNvGrpSpPr/>
          <p:nvPr/>
        </p:nvGrpSpPr>
        <p:grpSpPr>
          <a:xfrm>
            <a:off x="1445800" y="985875"/>
            <a:ext cx="232925" cy="405100"/>
            <a:chOff x="3285800" y="2695725"/>
            <a:chExt cx="232925" cy="405100"/>
          </a:xfrm>
        </p:grpSpPr>
        <p:sp>
          <p:nvSpPr>
            <p:cNvPr id="1025" name="Google Shape;1025;p85"/>
            <p:cNvSpPr/>
            <p:nvPr/>
          </p:nvSpPr>
          <p:spPr>
            <a:xfrm>
              <a:off x="3329100" y="2906150"/>
              <a:ext cx="146350" cy="25550"/>
            </a:xfrm>
            <a:custGeom>
              <a:rect b="b" l="l" r="r" t="t"/>
              <a:pathLst>
                <a:path extrusionOk="0" h="1022" w="5854">
                  <a:moveTo>
                    <a:pt x="255" y="1"/>
                  </a:moveTo>
                  <a:cubicBezTo>
                    <a:pt x="121" y="1"/>
                    <a:pt x="1" y="121"/>
                    <a:pt x="1" y="255"/>
                  </a:cubicBezTo>
                  <a:cubicBezTo>
                    <a:pt x="1" y="404"/>
                    <a:pt x="121" y="524"/>
                    <a:pt x="255" y="524"/>
                  </a:cubicBezTo>
                  <a:cubicBezTo>
                    <a:pt x="511" y="524"/>
                    <a:pt x="618" y="604"/>
                    <a:pt x="766" y="712"/>
                  </a:cubicBezTo>
                  <a:cubicBezTo>
                    <a:pt x="953" y="846"/>
                    <a:pt x="1168" y="1021"/>
                    <a:pt x="1598" y="1021"/>
                  </a:cubicBezTo>
                  <a:cubicBezTo>
                    <a:pt x="2014" y="1021"/>
                    <a:pt x="2229" y="846"/>
                    <a:pt x="2417" y="712"/>
                  </a:cubicBezTo>
                  <a:cubicBezTo>
                    <a:pt x="2564" y="604"/>
                    <a:pt x="2672" y="524"/>
                    <a:pt x="2927" y="524"/>
                  </a:cubicBezTo>
                  <a:cubicBezTo>
                    <a:pt x="3169" y="524"/>
                    <a:pt x="3289" y="604"/>
                    <a:pt x="3437" y="712"/>
                  </a:cubicBezTo>
                  <a:cubicBezTo>
                    <a:pt x="3611" y="846"/>
                    <a:pt x="3840" y="1021"/>
                    <a:pt x="4256" y="1021"/>
                  </a:cubicBezTo>
                  <a:cubicBezTo>
                    <a:pt x="4672" y="1021"/>
                    <a:pt x="4900" y="846"/>
                    <a:pt x="5075" y="712"/>
                  </a:cubicBezTo>
                  <a:cubicBezTo>
                    <a:pt x="5236" y="604"/>
                    <a:pt x="5344" y="524"/>
                    <a:pt x="5598" y="524"/>
                  </a:cubicBezTo>
                  <a:cubicBezTo>
                    <a:pt x="5732" y="524"/>
                    <a:pt x="5854" y="404"/>
                    <a:pt x="5854" y="255"/>
                  </a:cubicBezTo>
                  <a:cubicBezTo>
                    <a:pt x="5854" y="121"/>
                    <a:pt x="5732" y="1"/>
                    <a:pt x="5598" y="1"/>
                  </a:cubicBezTo>
                  <a:cubicBezTo>
                    <a:pt x="5169" y="1"/>
                    <a:pt x="4954" y="162"/>
                    <a:pt x="4766" y="296"/>
                  </a:cubicBezTo>
                  <a:cubicBezTo>
                    <a:pt x="4619" y="416"/>
                    <a:pt x="4511" y="497"/>
                    <a:pt x="4256" y="497"/>
                  </a:cubicBezTo>
                  <a:cubicBezTo>
                    <a:pt x="4014" y="497"/>
                    <a:pt x="3907" y="416"/>
                    <a:pt x="3746" y="296"/>
                  </a:cubicBezTo>
                  <a:cubicBezTo>
                    <a:pt x="3572" y="162"/>
                    <a:pt x="3343" y="1"/>
                    <a:pt x="2927" y="1"/>
                  </a:cubicBezTo>
                  <a:cubicBezTo>
                    <a:pt x="2511" y="1"/>
                    <a:pt x="2283" y="162"/>
                    <a:pt x="2108" y="296"/>
                  </a:cubicBezTo>
                  <a:cubicBezTo>
                    <a:pt x="1947" y="416"/>
                    <a:pt x="1839" y="497"/>
                    <a:pt x="1598" y="497"/>
                  </a:cubicBezTo>
                  <a:cubicBezTo>
                    <a:pt x="1343" y="497"/>
                    <a:pt x="1236" y="416"/>
                    <a:pt x="1075" y="296"/>
                  </a:cubicBezTo>
                  <a:cubicBezTo>
                    <a:pt x="900" y="162"/>
                    <a:pt x="685"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85"/>
            <p:cNvSpPr/>
            <p:nvPr/>
          </p:nvSpPr>
          <p:spPr>
            <a:xfrm>
              <a:off x="3285800" y="2695725"/>
              <a:ext cx="232925" cy="405100"/>
            </a:xfrm>
            <a:custGeom>
              <a:rect b="b" l="l" r="r" t="t"/>
              <a:pathLst>
                <a:path extrusionOk="0" h="16204" w="9317">
                  <a:moveTo>
                    <a:pt x="4364" y="2243"/>
                  </a:moveTo>
                  <a:lnTo>
                    <a:pt x="4364" y="3008"/>
                  </a:lnTo>
                  <a:cubicBezTo>
                    <a:pt x="3813" y="3102"/>
                    <a:pt x="3344" y="3491"/>
                    <a:pt x="3156" y="4028"/>
                  </a:cubicBezTo>
                  <a:cubicBezTo>
                    <a:pt x="2444" y="4069"/>
                    <a:pt x="1853" y="4618"/>
                    <a:pt x="1733" y="5316"/>
                  </a:cubicBezTo>
                  <a:lnTo>
                    <a:pt x="1008" y="5316"/>
                  </a:lnTo>
                  <a:cubicBezTo>
                    <a:pt x="1101" y="3961"/>
                    <a:pt x="1948" y="2766"/>
                    <a:pt x="3210" y="2243"/>
                  </a:cubicBezTo>
                  <a:close/>
                  <a:moveTo>
                    <a:pt x="4618" y="3505"/>
                  </a:moveTo>
                  <a:cubicBezTo>
                    <a:pt x="5116" y="3505"/>
                    <a:pt x="5545" y="3854"/>
                    <a:pt x="5639" y="4337"/>
                  </a:cubicBezTo>
                  <a:cubicBezTo>
                    <a:pt x="5664" y="4449"/>
                    <a:pt x="5759" y="4539"/>
                    <a:pt x="5881" y="4539"/>
                  </a:cubicBezTo>
                  <a:cubicBezTo>
                    <a:pt x="5890" y="4539"/>
                    <a:pt x="5898" y="4539"/>
                    <a:pt x="5907" y="4538"/>
                  </a:cubicBezTo>
                  <a:lnTo>
                    <a:pt x="5988" y="4538"/>
                  </a:lnTo>
                  <a:cubicBezTo>
                    <a:pt x="6458" y="4538"/>
                    <a:pt x="6874" y="4874"/>
                    <a:pt x="6981" y="5316"/>
                  </a:cubicBezTo>
                  <a:lnTo>
                    <a:pt x="2270" y="5316"/>
                  </a:lnTo>
                  <a:cubicBezTo>
                    <a:pt x="2377" y="4874"/>
                    <a:pt x="2780" y="4538"/>
                    <a:pt x="3263" y="4538"/>
                  </a:cubicBezTo>
                  <a:lnTo>
                    <a:pt x="3344" y="4538"/>
                  </a:lnTo>
                  <a:cubicBezTo>
                    <a:pt x="3352" y="4539"/>
                    <a:pt x="3360" y="4539"/>
                    <a:pt x="3368" y="4539"/>
                  </a:cubicBezTo>
                  <a:cubicBezTo>
                    <a:pt x="3480" y="4539"/>
                    <a:pt x="3587" y="4449"/>
                    <a:pt x="3612" y="4337"/>
                  </a:cubicBezTo>
                  <a:cubicBezTo>
                    <a:pt x="3706" y="3854"/>
                    <a:pt x="4135" y="3505"/>
                    <a:pt x="4618" y="3505"/>
                  </a:cubicBezTo>
                  <a:close/>
                  <a:moveTo>
                    <a:pt x="6029" y="2243"/>
                  </a:moveTo>
                  <a:cubicBezTo>
                    <a:pt x="7384" y="2807"/>
                    <a:pt x="8243" y="4108"/>
                    <a:pt x="8243" y="5572"/>
                  </a:cubicBezTo>
                  <a:cubicBezTo>
                    <a:pt x="8243" y="5719"/>
                    <a:pt x="8364" y="5826"/>
                    <a:pt x="8499" y="5826"/>
                  </a:cubicBezTo>
                  <a:lnTo>
                    <a:pt x="8794" y="5826"/>
                  </a:lnTo>
                  <a:lnTo>
                    <a:pt x="8794" y="6351"/>
                  </a:lnTo>
                  <a:lnTo>
                    <a:pt x="525" y="6351"/>
                  </a:lnTo>
                  <a:lnTo>
                    <a:pt x="525" y="5826"/>
                  </a:lnTo>
                  <a:lnTo>
                    <a:pt x="7464" y="5826"/>
                  </a:lnTo>
                  <a:cubicBezTo>
                    <a:pt x="7613" y="5826"/>
                    <a:pt x="7733" y="5719"/>
                    <a:pt x="7733" y="5572"/>
                  </a:cubicBezTo>
                  <a:cubicBezTo>
                    <a:pt x="7733" y="5451"/>
                    <a:pt x="7639" y="5343"/>
                    <a:pt x="7518" y="5316"/>
                  </a:cubicBezTo>
                  <a:cubicBezTo>
                    <a:pt x="7398" y="4618"/>
                    <a:pt x="6807" y="4069"/>
                    <a:pt x="6082" y="4028"/>
                  </a:cubicBezTo>
                  <a:cubicBezTo>
                    <a:pt x="5907" y="3491"/>
                    <a:pt x="5438" y="3102"/>
                    <a:pt x="4887" y="3008"/>
                  </a:cubicBezTo>
                  <a:lnTo>
                    <a:pt x="4887" y="2243"/>
                  </a:lnTo>
                  <a:close/>
                  <a:moveTo>
                    <a:pt x="8257" y="6861"/>
                  </a:moveTo>
                  <a:lnTo>
                    <a:pt x="7505" y="15680"/>
                  </a:lnTo>
                  <a:lnTo>
                    <a:pt x="1799" y="15680"/>
                  </a:lnTo>
                  <a:lnTo>
                    <a:pt x="1733" y="14820"/>
                  </a:lnTo>
                  <a:lnTo>
                    <a:pt x="6834" y="14820"/>
                  </a:lnTo>
                  <a:cubicBezTo>
                    <a:pt x="6968" y="14820"/>
                    <a:pt x="7088" y="14713"/>
                    <a:pt x="7088" y="14566"/>
                  </a:cubicBezTo>
                  <a:cubicBezTo>
                    <a:pt x="7088" y="14418"/>
                    <a:pt x="6968" y="14310"/>
                    <a:pt x="6834" y="14310"/>
                  </a:cubicBezTo>
                  <a:lnTo>
                    <a:pt x="1692" y="14310"/>
                  </a:lnTo>
                  <a:lnTo>
                    <a:pt x="1062" y="6861"/>
                  </a:lnTo>
                  <a:close/>
                  <a:moveTo>
                    <a:pt x="5143" y="1"/>
                  </a:moveTo>
                  <a:cubicBezTo>
                    <a:pt x="4713" y="1"/>
                    <a:pt x="4364" y="350"/>
                    <a:pt x="4364" y="766"/>
                  </a:cubicBezTo>
                  <a:lnTo>
                    <a:pt x="4364" y="1719"/>
                  </a:lnTo>
                  <a:lnTo>
                    <a:pt x="3169" y="1719"/>
                  </a:lnTo>
                  <a:cubicBezTo>
                    <a:pt x="3129" y="1719"/>
                    <a:pt x="3102" y="1733"/>
                    <a:pt x="3061" y="1746"/>
                  </a:cubicBezTo>
                  <a:cubicBezTo>
                    <a:pt x="1585" y="2350"/>
                    <a:pt x="591" y="3732"/>
                    <a:pt x="498" y="5316"/>
                  </a:cubicBezTo>
                  <a:lnTo>
                    <a:pt x="256" y="5316"/>
                  </a:lnTo>
                  <a:cubicBezTo>
                    <a:pt x="122" y="5316"/>
                    <a:pt x="1" y="5424"/>
                    <a:pt x="1" y="5572"/>
                  </a:cubicBezTo>
                  <a:lnTo>
                    <a:pt x="1" y="6605"/>
                  </a:lnTo>
                  <a:cubicBezTo>
                    <a:pt x="1" y="6753"/>
                    <a:pt x="122" y="6861"/>
                    <a:pt x="256" y="6861"/>
                  </a:cubicBezTo>
                  <a:lnTo>
                    <a:pt x="538" y="6861"/>
                  </a:lnTo>
                  <a:lnTo>
                    <a:pt x="1196" y="14593"/>
                  </a:lnTo>
                  <a:lnTo>
                    <a:pt x="1316" y="15962"/>
                  </a:lnTo>
                  <a:cubicBezTo>
                    <a:pt x="1316" y="16096"/>
                    <a:pt x="1438" y="16204"/>
                    <a:pt x="1572" y="16204"/>
                  </a:cubicBezTo>
                  <a:lnTo>
                    <a:pt x="7747" y="16204"/>
                  </a:lnTo>
                  <a:cubicBezTo>
                    <a:pt x="7881" y="16204"/>
                    <a:pt x="7988" y="16096"/>
                    <a:pt x="8001" y="15962"/>
                  </a:cubicBezTo>
                  <a:lnTo>
                    <a:pt x="8780" y="6861"/>
                  </a:lnTo>
                  <a:lnTo>
                    <a:pt x="9048" y="6861"/>
                  </a:lnTo>
                  <a:cubicBezTo>
                    <a:pt x="9197" y="6861"/>
                    <a:pt x="9317" y="6753"/>
                    <a:pt x="9317" y="6605"/>
                  </a:cubicBezTo>
                  <a:lnTo>
                    <a:pt x="9317" y="5572"/>
                  </a:lnTo>
                  <a:cubicBezTo>
                    <a:pt x="9317" y="5424"/>
                    <a:pt x="9197" y="5316"/>
                    <a:pt x="9048" y="5316"/>
                  </a:cubicBezTo>
                  <a:lnTo>
                    <a:pt x="8753" y="5316"/>
                  </a:lnTo>
                  <a:cubicBezTo>
                    <a:pt x="8660" y="3732"/>
                    <a:pt x="7666" y="2350"/>
                    <a:pt x="6176" y="1746"/>
                  </a:cubicBezTo>
                  <a:cubicBezTo>
                    <a:pt x="6149" y="1733"/>
                    <a:pt x="6122" y="1719"/>
                    <a:pt x="6082" y="1719"/>
                  </a:cubicBezTo>
                  <a:lnTo>
                    <a:pt x="4887" y="1719"/>
                  </a:lnTo>
                  <a:lnTo>
                    <a:pt x="4887" y="766"/>
                  </a:lnTo>
                  <a:cubicBezTo>
                    <a:pt x="4887" y="632"/>
                    <a:pt x="4994" y="511"/>
                    <a:pt x="5143" y="511"/>
                  </a:cubicBezTo>
                  <a:lnTo>
                    <a:pt x="6686" y="511"/>
                  </a:lnTo>
                  <a:cubicBezTo>
                    <a:pt x="6834" y="511"/>
                    <a:pt x="6954" y="403"/>
                    <a:pt x="6954" y="256"/>
                  </a:cubicBezTo>
                  <a:cubicBezTo>
                    <a:pt x="6954" y="108"/>
                    <a:pt x="6834" y="1"/>
                    <a:pt x="66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7" name="Google Shape;1027;p85"/>
          <p:cNvGrpSpPr/>
          <p:nvPr/>
        </p:nvGrpSpPr>
        <p:grpSpPr>
          <a:xfrm>
            <a:off x="1153188" y="4097225"/>
            <a:ext cx="405425" cy="405100"/>
            <a:chOff x="7735800" y="2695725"/>
            <a:chExt cx="405425" cy="405100"/>
          </a:xfrm>
        </p:grpSpPr>
        <p:sp>
          <p:nvSpPr>
            <p:cNvPr id="1028" name="Google Shape;1028;p85"/>
            <p:cNvSpPr/>
            <p:nvPr/>
          </p:nvSpPr>
          <p:spPr>
            <a:xfrm>
              <a:off x="7893875" y="2742700"/>
              <a:ext cx="13100" cy="12800"/>
            </a:xfrm>
            <a:custGeom>
              <a:rect b="b" l="l" r="r" t="t"/>
              <a:pathLst>
                <a:path extrusionOk="0" h="512" w="524">
                  <a:moveTo>
                    <a:pt x="269" y="1"/>
                  </a:moveTo>
                  <a:cubicBezTo>
                    <a:pt x="121" y="1"/>
                    <a:pt x="1" y="108"/>
                    <a:pt x="1" y="256"/>
                  </a:cubicBezTo>
                  <a:cubicBezTo>
                    <a:pt x="1" y="404"/>
                    <a:pt x="121" y="511"/>
                    <a:pt x="269" y="511"/>
                  </a:cubicBezTo>
                  <a:cubicBezTo>
                    <a:pt x="403" y="511"/>
                    <a:pt x="524" y="404"/>
                    <a:pt x="524" y="256"/>
                  </a:cubicBezTo>
                  <a:cubicBezTo>
                    <a:pt x="524" y="108"/>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85"/>
            <p:cNvSpPr/>
            <p:nvPr/>
          </p:nvSpPr>
          <p:spPr>
            <a:xfrm>
              <a:off x="7778750" y="2791700"/>
              <a:ext cx="52050" cy="47375"/>
            </a:xfrm>
            <a:custGeom>
              <a:rect b="b" l="l" r="r" t="t"/>
              <a:pathLst>
                <a:path extrusionOk="0" h="1895" w="2082">
                  <a:moveTo>
                    <a:pt x="1048" y="511"/>
                  </a:moveTo>
                  <a:cubicBezTo>
                    <a:pt x="1155" y="511"/>
                    <a:pt x="1263" y="565"/>
                    <a:pt x="1343" y="645"/>
                  </a:cubicBezTo>
                  <a:cubicBezTo>
                    <a:pt x="1518" y="806"/>
                    <a:pt x="1518" y="1089"/>
                    <a:pt x="1343" y="1250"/>
                  </a:cubicBezTo>
                  <a:cubicBezTo>
                    <a:pt x="1263" y="1330"/>
                    <a:pt x="1155" y="1384"/>
                    <a:pt x="1048" y="1384"/>
                  </a:cubicBezTo>
                  <a:cubicBezTo>
                    <a:pt x="927" y="1384"/>
                    <a:pt x="820" y="1330"/>
                    <a:pt x="740" y="1250"/>
                  </a:cubicBezTo>
                  <a:cubicBezTo>
                    <a:pt x="565" y="1089"/>
                    <a:pt x="565" y="806"/>
                    <a:pt x="740" y="645"/>
                  </a:cubicBezTo>
                  <a:cubicBezTo>
                    <a:pt x="820" y="565"/>
                    <a:pt x="927" y="511"/>
                    <a:pt x="1048" y="511"/>
                  </a:cubicBezTo>
                  <a:close/>
                  <a:moveTo>
                    <a:pt x="1048" y="1"/>
                  </a:moveTo>
                  <a:cubicBezTo>
                    <a:pt x="793" y="1"/>
                    <a:pt x="552" y="95"/>
                    <a:pt x="377" y="283"/>
                  </a:cubicBezTo>
                  <a:cubicBezTo>
                    <a:pt x="1" y="645"/>
                    <a:pt x="1" y="1250"/>
                    <a:pt x="377" y="1612"/>
                  </a:cubicBezTo>
                  <a:cubicBezTo>
                    <a:pt x="552" y="1800"/>
                    <a:pt x="793" y="1894"/>
                    <a:pt x="1048" y="1894"/>
                  </a:cubicBezTo>
                  <a:cubicBezTo>
                    <a:pt x="1303" y="1894"/>
                    <a:pt x="1531" y="1800"/>
                    <a:pt x="1719" y="1612"/>
                  </a:cubicBezTo>
                  <a:cubicBezTo>
                    <a:pt x="2082" y="1250"/>
                    <a:pt x="2082" y="645"/>
                    <a:pt x="1719" y="283"/>
                  </a:cubicBezTo>
                  <a:cubicBezTo>
                    <a:pt x="1531" y="95"/>
                    <a:pt x="1303"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85"/>
            <p:cNvSpPr/>
            <p:nvPr/>
          </p:nvSpPr>
          <p:spPr>
            <a:xfrm>
              <a:off x="7735800" y="2695725"/>
              <a:ext cx="291675" cy="290650"/>
            </a:xfrm>
            <a:custGeom>
              <a:rect b="b" l="l" r="r" t="t"/>
              <a:pathLst>
                <a:path extrusionOk="0" h="11626" w="11667">
                  <a:moveTo>
                    <a:pt x="6712" y="1"/>
                  </a:moveTo>
                  <a:cubicBezTo>
                    <a:pt x="3007" y="1"/>
                    <a:pt x="0" y="3008"/>
                    <a:pt x="0" y="6700"/>
                  </a:cubicBezTo>
                  <a:cubicBezTo>
                    <a:pt x="0" y="7639"/>
                    <a:pt x="188" y="8538"/>
                    <a:pt x="564" y="9384"/>
                  </a:cubicBezTo>
                  <a:cubicBezTo>
                    <a:pt x="927" y="10203"/>
                    <a:pt x="1437" y="10928"/>
                    <a:pt x="2082" y="11545"/>
                  </a:cubicBezTo>
                  <a:cubicBezTo>
                    <a:pt x="2135" y="11599"/>
                    <a:pt x="2202" y="11626"/>
                    <a:pt x="2256" y="11626"/>
                  </a:cubicBezTo>
                  <a:cubicBezTo>
                    <a:pt x="2336" y="11626"/>
                    <a:pt x="2404" y="11599"/>
                    <a:pt x="2444" y="11545"/>
                  </a:cubicBezTo>
                  <a:cubicBezTo>
                    <a:pt x="2551" y="11438"/>
                    <a:pt x="2538" y="11277"/>
                    <a:pt x="2444" y="11183"/>
                  </a:cubicBezTo>
                  <a:cubicBezTo>
                    <a:pt x="1209" y="10002"/>
                    <a:pt x="525" y="8404"/>
                    <a:pt x="525" y="6700"/>
                  </a:cubicBezTo>
                  <a:cubicBezTo>
                    <a:pt x="525" y="3290"/>
                    <a:pt x="3303" y="511"/>
                    <a:pt x="6712" y="511"/>
                  </a:cubicBezTo>
                  <a:cubicBezTo>
                    <a:pt x="8418" y="511"/>
                    <a:pt x="10002" y="1196"/>
                    <a:pt x="11183" y="2431"/>
                  </a:cubicBezTo>
                  <a:cubicBezTo>
                    <a:pt x="11238" y="2486"/>
                    <a:pt x="11308" y="2513"/>
                    <a:pt x="11377" y="2513"/>
                  </a:cubicBezTo>
                  <a:cubicBezTo>
                    <a:pt x="11442" y="2513"/>
                    <a:pt x="11507" y="2489"/>
                    <a:pt x="11559" y="2444"/>
                  </a:cubicBezTo>
                  <a:cubicBezTo>
                    <a:pt x="11652" y="2336"/>
                    <a:pt x="11666" y="2175"/>
                    <a:pt x="11559" y="2068"/>
                  </a:cubicBezTo>
                  <a:cubicBezTo>
                    <a:pt x="10941" y="1423"/>
                    <a:pt x="10217" y="913"/>
                    <a:pt x="9397" y="551"/>
                  </a:cubicBezTo>
                  <a:cubicBezTo>
                    <a:pt x="8552" y="189"/>
                    <a:pt x="7639" y="1"/>
                    <a:pt x="67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85"/>
            <p:cNvSpPr/>
            <p:nvPr/>
          </p:nvSpPr>
          <p:spPr>
            <a:xfrm>
              <a:off x="7928100" y="2864200"/>
              <a:ext cx="13100" cy="13125"/>
            </a:xfrm>
            <a:custGeom>
              <a:rect b="b" l="l" r="r" t="t"/>
              <a:pathLst>
                <a:path extrusionOk="0" h="525" w="524">
                  <a:moveTo>
                    <a:pt x="255" y="0"/>
                  </a:moveTo>
                  <a:cubicBezTo>
                    <a:pt x="121" y="0"/>
                    <a:pt x="1" y="122"/>
                    <a:pt x="1" y="269"/>
                  </a:cubicBezTo>
                  <a:cubicBezTo>
                    <a:pt x="1" y="403"/>
                    <a:pt x="121" y="524"/>
                    <a:pt x="255" y="524"/>
                  </a:cubicBezTo>
                  <a:cubicBezTo>
                    <a:pt x="404" y="524"/>
                    <a:pt x="524" y="403"/>
                    <a:pt x="524" y="269"/>
                  </a:cubicBezTo>
                  <a:cubicBezTo>
                    <a:pt x="524" y="122"/>
                    <a:pt x="404"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85"/>
            <p:cNvSpPr/>
            <p:nvPr/>
          </p:nvSpPr>
          <p:spPr>
            <a:xfrm>
              <a:off x="7981800" y="2945750"/>
              <a:ext cx="13100" cy="12775"/>
            </a:xfrm>
            <a:custGeom>
              <a:rect b="b" l="l" r="r" t="t"/>
              <a:pathLst>
                <a:path extrusionOk="0" h="511" w="524">
                  <a:moveTo>
                    <a:pt x="269" y="1"/>
                  </a:moveTo>
                  <a:cubicBezTo>
                    <a:pt x="121" y="1"/>
                    <a:pt x="1" y="108"/>
                    <a:pt x="1" y="255"/>
                  </a:cubicBezTo>
                  <a:cubicBezTo>
                    <a:pt x="1" y="390"/>
                    <a:pt x="121" y="511"/>
                    <a:pt x="269" y="511"/>
                  </a:cubicBezTo>
                  <a:cubicBezTo>
                    <a:pt x="403" y="511"/>
                    <a:pt x="524" y="390"/>
                    <a:pt x="524" y="255"/>
                  </a:cubicBezTo>
                  <a:cubicBezTo>
                    <a:pt x="524" y="108"/>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85"/>
            <p:cNvSpPr/>
            <p:nvPr/>
          </p:nvSpPr>
          <p:spPr>
            <a:xfrm>
              <a:off x="7962650" y="2829975"/>
              <a:ext cx="81925" cy="81900"/>
            </a:xfrm>
            <a:custGeom>
              <a:rect b="b" l="l" r="r" t="t"/>
              <a:pathLst>
                <a:path extrusionOk="0" h="3276" w="3277">
                  <a:moveTo>
                    <a:pt x="1639" y="510"/>
                  </a:moveTo>
                  <a:cubicBezTo>
                    <a:pt x="2256" y="510"/>
                    <a:pt x="2753" y="1020"/>
                    <a:pt x="2753" y="1638"/>
                  </a:cubicBezTo>
                  <a:cubicBezTo>
                    <a:pt x="2753" y="2255"/>
                    <a:pt x="2256" y="2753"/>
                    <a:pt x="1639" y="2753"/>
                  </a:cubicBezTo>
                  <a:cubicBezTo>
                    <a:pt x="1021" y="2753"/>
                    <a:pt x="511" y="2255"/>
                    <a:pt x="511" y="1638"/>
                  </a:cubicBezTo>
                  <a:cubicBezTo>
                    <a:pt x="511" y="1020"/>
                    <a:pt x="1021" y="510"/>
                    <a:pt x="1639" y="510"/>
                  </a:cubicBezTo>
                  <a:close/>
                  <a:moveTo>
                    <a:pt x="1639" y="0"/>
                  </a:moveTo>
                  <a:cubicBezTo>
                    <a:pt x="726" y="0"/>
                    <a:pt x="1" y="725"/>
                    <a:pt x="1" y="1638"/>
                  </a:cubicBezTo>
                  <a:cubicBezTo>
                    <a:pt x="1" y="2538"/>
                    <a:pt x="726" y="3275"/>
                    <a:pt x="1639" y="3275"/>
                  </a:cubicBezTo>
                  <a:cubicBezTo>
                    <a:pt x="2539" y="3275"/>
                    <a:pt x="3276" y="2538"/>
                    <a:pt x="3276" y="1638"/>
                  </a:cubicBezTo>
                  <a:cubicBezTo>
                    <a:pt x="3276" y="725"/>
                    <a:pt x="2539" y="0"/>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85"/>
            <p:cNvSpPr/>
            <p:nvPr/>
          </p:nvSpPr>
          <p:spPr>
            <a:xfrm>
              <a:off x="7885150" y="2954475"/>
              <a:ext cx="81900" cy="81925"/>
            </a:xfrm>
            <a:custGeom>
              <a:rect b="b" l="l" r="r" t="t"/>
              <a:pathLst>
                <a:path extrusionOk="0" h="3277" w="3276">
                  <a:moveTo>
                    <a:pt x="1638" y="524"/>
                  </a:moveTo>
                  <a:cubicBezTo>
                    <a:pt x="2256" y="524"/>
                    <a:pt x="2752" y="1021"/>
                    <a:pt x="2752" y="1639"/>
                  </a:cubicBezTo>
                  <a:cubicBezTo>
                    <a:pt x="2752" y="2256"/>
                    <a:pt x="2256" y="2766"/>
                    <a:pt x="1638" y="2766"/>
                  </a:cubicBezTo>
                  <a:cubicBezTo>
                    <a:pt x="1021" y="2766"/>
                    <a:pt x="511" y="2256"/>
                    <a:pt x="511" y="1639"/>
                  </a:cubicBezTo>
                  <a:cubicBezTo>
                    <a:pt x="511" y="1021"/>
                    <a:pt x="1021" y="524"/>
                    <a:pt x="1638" y="524"/>
                  </a:cubicBezTo>
                  <a:close/>
                  <a:moveTo>
                    <a:pt x="1638" y="1"/>
                  </a:moveTo>
                  <a:cubicBezTo>
                    <a:pt x="738" y="1"/>
                    <a:pt x="1" y="739"/>
                    <a:pt x="1" y="1639"/>
                  </a:cubicBezTo>
                  <a:cubicBezTo>
                    <a:pt x="1" y="2551"/>
                    <a:pt x="738" y="3276"/>
                    <a:pt x="1638" y="3276"/>
                  </a:cubicBezTo>
                  <a:cubicBezTo>
                    <a:pt x="2537" y="3276"/>
                    <a:pt x="3276" y="2551"/>
                    <a:pt x="3276" y="1639"/>
                  </a:cubicBezTo>
                  <a:cubicBezTo>
                    <a:pt x="3276" y="739"/>
                    <a:pt x="2537" y="1"/>
                    <a:pt x="16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85"/>
            <p:cNvSpPr/>
            <p:nvPr/>
          </p:nvSpPr>
          <p:spPr>
            <a:xfrm>
              <a:off x="8008975" y="2980000"/>
              <a:ext cx="47350" cy="47675"/>
            </a:xfrm>
            <a:custGeom>
              <a:rect b="b" l="l" r="r" t="t"/>
              <a:pathLst>
                <a:path extrusionOk="0" h="1907" w="1894">
                  <a:moveTo>
                    <a:pt x="940" y="523"/>
                  </a:moveTo>
                  <a:cubicBezTo>
                    <a:pt x="1182" y="523"/>
                    <a:pt x="1370" y="711"/>
                    <a:pt x="1370" y="953"/>
                  </a:cubicBezTo>
                  <a:cubicBezTo>
                    <a:pt x="1370" y="1194"/>
                    <a:pt x="1182" y="1382"/>
                    <a:pt x="940" y="1382"/>
                  </a:cubicBezTo>
                  <a:cubicBezTo>
                    <a:pt x="712" y="1382"/>
                    <a:pt x="511" y="1194"/>
                    <a:pt x="511" y="953"/>
                  </a:cubicBezTo>
                  <a:cubicBezTo>
                    <a:pt x="511" y="711"/>
                    <a:pt x="712" y="523"/>
                    <a:pt x="940" y="523"/>
                  </a:cubicBezTo>
                  <a:close/>
                  <a:moveTo>
                    <a:pt x="940" y="0"/>
                  </a:moveTo>
                  <a:cubicBezTo>
                    <a:pt x="417" y="0"/>
                    <a:pt x="0" y="430"/>
                    <a:pt x="0" y="953"/>
                  </a:cubicBezTo>
                  <a:cubicBezTo>
                    <a:pt x="0" y="1477"/>
                    <a:pt x="417" y="1906"/>
                    <a:pt x="940" y="1906"/>
                  </a:cubicBezTo>
                  <a:cubicBezTo>
                    <a:pt x="1464" y="1906"/>
                    <a:pt x="1894" y="1477"/>
                    <a:pt x="1894" y="953"/>
                  </a:cubicBezTo>
                  <a:cubicBezTo>
                    <a:pt x="1894" y="430"/>
                    <a:pt x="1464" y="0"/>
                    <a:pt x="9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85"/>
            <p:cNvSpPr/>
            <p:nvPr/>
          </p:nvSpPr>
          <p:spPr>
            <a:xfrm>
              <a:off x="8048575" y="2918550"/>
              <a:ext cx="47350" cy="47375"/>
            </a:xfrm>
            <a:custGeom>
              <a:rect b="b" l="l" r="r" t="t"/>
              <a:pathLst>
                <a:path extrusionOk="0" h="1895" w="1894">
                  <a:moveTo>
                    <a:pt x="954" y="525"/>
                  </a:moveTo>
                  <a:cubicBezTo>
                    <a:pt x="1182" y="525"/>
                    <a:pt x="1384" y="713"/>
                    <a:pt x="1384" y="955"/>
                  </a:cubicBezTo>
                  <a:cubicBezTo>
                    <a:pt x="1384" y="1182"/>
                    <a:pt x="1182" y="1384"/>
                    <a:pt x="954" y="1384"/>
                  </a:cubicBezTo>
                  <a:cubicBezTo>
                    <a:pt x="712" y="1384"/>
                    <a:pt x="511" y="1182"/>
                    <a:pt x="511" y="955"/>
                  </a:cubicBezTo>
                  <a:cubicBezTo>
                    <a:pt x="511" y="713"/>
                    <a:pt x="712" y="525"/>
                    <a:pt x="954" y="525"/>
                  </a:cubicBezTo>
                  <a:close/>
                  <a:moveTo>
                    <a:pt x="954" y="1"/>
                  </a:moveTo>
                  <a:cubicBezTo>
                    <a:pt x="430" y="1"/>
                    <a:pt x="0" y="431"/>
                    <a:pt x="0" y="955"/>
                  </a:cubicBezTo>
                  <a:cubicBezTo>
                    <a:pt x="0" y="1478"/>
                    <a:pt x="430" y="1894"/>
                    <a:pt x="954" y="1894"/>
                  </a:cubicBezTo>
                  <a:cubicBezTo>
                    <a:pt x="1464" y="1894"/>
                    <a:pt x="1894" y="1478"/>
                    <a:pt x="1894" y="955"/>
                  </a:cubicBezTo>
                  <a:cubicBezTo>
                    <a:pt x="1894" y="431"/>
                    <a:pt x="1464" y="1"/>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85"/>
            <p:cNvSpPr/>
            <p:nvPr/>
          </p:nvSpPr>
          <p:spPr>
            <a:xfrm>
              <a:off x="7850925" y="2872250"/>
              <a:ext cx="47675" cy="47350"/>
            </a:xfrm>
            <a:custGeom>
              <a:rect b="b" l="l" r="r" t="t"/>
              <a:pathLst>
                <a:path extrusionOk="0" h="1894" w="1907">
                  <a:moveTo>
                    <a:pt x="953" y="525"/>
                  </a:moveTo>
                  <a:cubicBezTo>
                    <a:pt x="1195" y="525"/>
                    <a:pt x="1382" y="712"/>
                    <a:pt x="1382" y="954"/>
                  </a:cubicBezTo>
                  <a:cubicBezTo>
                    <a:pt x="1382" y="1196"/>
                    <a:pt x="1195" y="1384"/>
                    <a:pt x="953" y="1384"/>
                  </a:cubicBezTo>
                  <a:cubicBezTo>
                    <a:pt x="711" y="1384"/>
                    <a:pt x="523" y="1196"/>
                    <a:pt x="523" y="954"/>
                  </a:cubicBezTo>
                  <a:cubicBezTo>
                    <a:pt x="523" y="712"/>
                    <a:pt x="711" y="525"/>
                    <a:pt x="953" y="525"/>
                  </a:cubicBezTo>
                  <a:close/>
                  <a:moveTo>
                    <a:pt x="953" y="0"/>
                  </a:moveTo>
                  <a:cubicBezTo>
                    <a:pt x="430" y="0"/>
                    <a:pt x="0" y="430"/>
                    <a:pt x="0" y="954"/>
                  </a:cubicBezTo>
                  <a:cubicBezTo>
                    <a:pt x="0" y="1477"/>
                    <a:pt x="430" y="1894"/>
                    <a:pt x="953" y="1894"/>
                  </a:cubicBezTo>
                  <a:cubicBezTo>
                    <a:pt x="1477" y="1894"/>
                    <a:pt x="1907" y="1477"/>
                    <a:pt x="1907" y="954"/>
                  </a:cubicBezTo>
                  <a:cubicBezTo>
                    <a:pt x="1907" y="430"/>
                    <a:pt x="1477" y="0"/>
                    <a:pt x="9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85"/>
            <p:cNvSpPr/>
            <p:nvPr/>
          </p:nvSpPr>
          <p:spPr>
            <a:xfrm>
              <a:off x="7805950" y="2765525"/>
              <a:ext cx="335275" cy="335300"/>
            </a:xfrm>
            <a:custGeom>
              <a:rect b="b" l="l" r="r" t="t"/>
              <a:pathLst>
                <a:path extrusionOk="0" h="13412" w="13411">
                  <a:moveTo>
                    <a:pt x="6699" y="525"/>
                  </a:moveTo>
                  <a:cubicBezTo>
                    <a:pt x="10108" y="525"/>
                    <a:pt x="12887" y="3290"/>
                    <a:pt x="12887" y="6700"/>
                  </a:cubicBezTo>
                  <a:cubicBezTo>
                    <a:pt x="12887" y="10122"/>
                    <a:pt x="10108" y="12888"/>
                    <a:pt x="6699" y="12888"/>
                  </a:cubicBezTo>
                  <a:cubicBezTo>
                    <a:pt x="3289" y="12888"/>
                    <a:pt x="511" y="10122"/>
                    <a:pt x="511" y="6700"/>
                  </a:cubicBezTo>
                  <a:cubicBezTo>
                    <a:pt x="511" y="3290"/>
                    <a:pt x="3289" y="525"/>
                    <a:pt x="6699" y="525"/>
                  </a:cubicBezTo>
                  <a:close/>
                  <a:moveTo>
                    <a:pt x="6699" y="1"/>
                  </a:moveTo>
                  <a:cubicBezTo>
                    <a:pt x="3008" y="1"/>
                    <a:pt x="1" y="3008"/>
                    <a:pt x="1" y="6700"/>
                  </a:cubicBezTo>
                  <a:cubicBezTo>
                    <a:pt x="1" y="10405"/>
                    <a:pt x="3008" y="13412"/>
                    <a:pt x="6699" y="13412"/>
                  </a:cubicBezTo>
                  <a:cubicBezTo>
                    <a:pt x="10403" y="13412"/>
                    <a:pt x="13410" y="10405"/>
                    <a:pt x="13410" y="6700"/>
                  </a:cubicBezTo>
                  <a:cubicBezTo>
                    <a:pt x="13410" y="3008"/>
                    <a:pt x="10403" y="1"/>
                    <a:pt x="66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6"/>
          <p:cNvSpPr txBox="1"/>
          <p:nvPr>
            <p:ph type="title"/>
          </p:nvPr>
        </p:nvSpPr>
        <p:spPr>
          <a:xfrm>
            <a:off x="633675" y="4503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id"/>
              <a:t>Product Category Trend </a:t>
            </a:r>
            <a:endParaRPr/>
          </a:p>
        </p:txBody>
      </p:sp>
      <p:pic>
        <p:nvPicPr>
          <p:cNvPr id="1044" name="Google Shape;1044;p86"/>
          <p:cNvPicPr preferRelativeResize="0"/>
          <p:nvPr/>
        </p:nvPicPr>
        <p:blipFill>
          <a:blip r:embed="rId3">
            <a:alphaModFix/>
          </a:blip>
          <a:stretch>
            <a:fillRect/>
          </a:stretch>
        </p:blipFill>
        <p:spPr>
          <a:xfrm>
            <a:off x="238750" y="1175425"/>
            <a:ext cx="8839202" cy="294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7"/>
          <p:cNvSpPr txBox="1"/>
          <p:nvPr>
            <p:ph type="title"/>
          </p:nvPr>
        </p:nvSpPr>
        <p:spPr>
          <a:xfrm>
            <a:off x="571375" y="2000150"/>
            <a:ext cx="79875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id" sz="3200"/>
              <a:t>MODEL</a:t>
            </a:r>
            <a:endParaRPr sz="3200"/>
          </a:p>
        </p:txBody>
      </p:sp>
      <p:sp>
        <p:nvSpPr>
          <p:cNvPr id="1050" name="Google Shape;1050;p87"/>
          <p:cNvSpPr txBox="1"/>
          <p:nvPr>
            <p:ph idx="2" type="title"/>
          </p:nvPr>
        </p:nvSpPr>
        <p:spPr>
          <a:xfrm>
            <a:off x="3769050" y="543490"/>
            <a:ext cx="1605900" cy="133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a:t>04</a:t>
            </a:r>
            <a:endParaRPr/>
          </a:p>
        </p:txBody>
      </p:sp>
      <p:cxnSp>
        <p:nvCxnSpPr>
          <p:cNvPr id="1051" name="Google Shape;1051;p87"/>
          <p:cNvCxnSpPr/>
          <p:nvPr/>
        </p:nvCxnSpPr>
        <p:spPr>
          <a:xfrm>
            <a:off x="4005450" y="1677265"/>
            <a:ext cx="1133100" cy="0"/>
          </a:xfrm>
          <a:prstGeom prst="straightConnector1">
            <a:avLst/>
          </a:prstGeom>
          <a:noFill/>
          <a:ln cap="flat" cmpd="sng" w="19050">
            <a:solidFill>
              <a:schemeClr val="dk1"/>
            </a:solidFill>
            <a:prstDash val="solid"/>
            <a:round/>
            <a:headEnd len="sm" w="sm" type="none"/>
            <a:tailEnd len="sm" w="sm" type="none"/>
          </a:ln>
        </p:spPr>
      </p:cxnSp>
      <p:pic>
        <p:nvPicPr>
          <p:cNvPr id="1052" name="Google Shape;1052;p87"/>
          <p:cNvPicPr preferRelativeResize="0"/>
          <p:nvPr/>
        </p:nvPicPr>
        <p:blipFill rotWithShape="1">
          <a:blip r:embed="rId3">
            <a:alphaModFix/>
          </a:blip>
          <a:srcRect b="3143" l="0" r="0" t="66945"/>
          <a:stretch/>
        </p:blipFill>
        <p:spPr>
          <a:xfrm>
            <a:off x="571500" y="3020100"/>
            <a:ext cx="7987476" cy="1592276"/>
          </a:xfrm>
          <a:prstGeom prst="rect">
            <a:avLst/>
          </a:prstGeom>
          <a:noFill/>
          <a:ln>
            <a:noFill/>
          </a:ln>
        </p:spPr>
      </p:pic>
      <p:cxnSp>
        <p:nvCxnSpPr>
          <p:cNvPr id="1053" name="Google Shape;1053;p87"/>
          <p:cNvCxnSpPr/>
          <p:nvPr/>
        </p:nvCxnSpPr>
        <p:spPr>
          <a:xfrm flipH="1" rot="10800000">
            <a:off x="584358" y="3287500"/>
            <a:ext cx="7962300" cy="26700"/>
          </a:xfrm>
          <a:prstGeom prst="straightConnector1">
            <a:avLst/>
          </a:prstGeom>
          <a:noFill/>
          <a:ln cap="flat" cmpd="sng" w="19050">
            <a:solidFill>
              <a:schemeClr val="lt1"/>
            </a:solidFill>
            <a:prstDash val="dot"/>
            <a:round/>
            <a:headEnd len="sm" w="sm" type="none"/>
            <a:tailEnd len="sm" w="sm" type="none"/>
          </a:ln>
        </p:spPr>
      </p:cxnSp>
      <p:cxnSp>
        <p:nvCxnSpPr>
          <p:cNvPr id="1054" name="Google Shape;1054;p87"/>
          <p:cNvCxnSpPr/>
          <p:nvPr/>
        </p:nvCxnSpPr>
        <p:spPr>
          <a:xfrm flipH="1" rot="10800000">
            <a:off x="592275" y="4404275"/>
            <a:ext cx="7962300" cy="26700"/>
          </a:xfrm>
          <a:prstGeom prst="straightConnector1">
            <a:avLst/>
          </a:prstGeom>
          <a:noFill/>
          <a:ln cap="flat" cmpd="sng" w="19050">
            <a:solidFill>
              <a:schemeClr val="lt1"/>
            </a:solidFill>
            <a:prstDash val="dot"/>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0"/>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id"/>
              <a:t>OUR </a:t>
            </a:r>
            <a:r>
              <a:rPr lang="id">
                <a:solidFill>
                  <a:schemeClr val="dk1"/>
                </a:solidFill>
              </a:rPr>
              <a:t>TEAM</a:t>
            </a:r>
            <a:endParaRPr/>
          </a:p>
        </p:txBody>
      </p:sp>
      <p:sp>
        <p:nvSpPr>
          <p:cNvPr id="708" name="Google Shape;708;p70"/>
          <p:cNvSpPr txBox="1"/>
          <p:nvPr>
            <p:ph idx="2" type="subTitle"/>
          </p:nvPr>
        </p:nvSpPr>
        <p:spPr>
          <a:xfrm>
            <a:off x="531013" y="2549954"/>
            <a:ext cx="22437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000"/>
              <a:buNone/>
            </a:pPr>
            <a:r>
              <a:rPr lang="id"/>
              <a:t>Kevin</a:t>
            </a:r>
            <a:endParaRPr/>
          </a:p>
          <a:p>
            <a:pPr indent="0" lvl="0" marL="0" rtl="0" algn="ctr">
              <a:lnSpc>
                <a:spcPct val="100000"/>
              </a:lnSpc>
              <a:spcBef>
                <a:spcPts val="0"/>
              </a:spcBef>
              <a:spcAft>
                <a:spcPts val="0"/>
              </a:spcAft>
              <a:buSzPts val="2000"/>
              <a:buNone/>
            </a:pPr>
            <a:r>
              <a:t/>
            </a:r>
            <a:endParaRPr/>
          </a:p>
        </p:txBody>
      </p:sp>
      <p:sp>
        <p:nvSpPr>
          <p:cNvPr id="709" name="Google Shape;709;p70"/>
          <p:cNvSpPr txBox="1"/>
          <p:nvPr>
            <p:ph idx="4" type="subTitle"/>
          </p:nvPr>
        </p:nvSpPr>
        <p:spPr>
          <a:xfrm>
            <a:off x="3505850" y="2492729"/>
            <a:ext cx="2243700" cy="40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id"/>
              <a:t>Shaltsa</a:t>
            </a:r>
            <a:endParaRPr/>
          </a:p>
        </p:txBody>
      </p:sp>
      <p:sp>
        <p:nvSpPr>
          <p:cNvPr id="710" name="Google Shape;710;p70"/>
          <p:cNvSpPr txBox="1"/>
          <p:nvPr>
            <p:ph idx="6" type="subTitle"/>
          </p:nvPr>
        </p:nvSpPr>
        <p:spPr>
          <a:xfrm>
            <a:off x="6246600" y="2517354"/>
            <a:ext cx="2243700" cy="40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id"/>
              <a:t>Roy</a:t>
            </a:r>
            <a:endParaRPr/>
          </a:p>
        </p:txBody>
      </p:sp>
      <p:cxnSp>
        <p:nvCxnSpPr>
          <p:cNvPr id="711" name="Google Shape;711;p70"/>
          <p:cNvCxnSpPr/>
          <p:nvPr/>
        </p:nvCxnSpPr>
        <p:spPr>
          <a:xfrm>
            <a:off x="4544588" y="879550"/>
            <a:ext cx="1079400" cy="0"/>
          </a:xfrm>
          <a:prstGeom prst="straightConnector1">
            <a:avLst/>
          </a:prstGeom>
          <a:noFill/>
          <a:ln cap="flat" cmpd="sng" w="19050">
            <a:solidFill>
              <a:schemeClr val="dk1"/>
            </a:solidFill>
            <a:prstDash val="solid"/>
            <a:round/>
            <a:headEnd len="sm" w="sm" type="none"/>
            <a:tailEnd len="sm" w="sm" type="none"/>
          </a:ln>
        </p:spPr>
      </p:cxnSp>
      <p:sp>
        <p:nvSpPr>
          <p:cNvPr id="712" name="Google Shape;712;p70"/>
          <p:cNvSpPr txBox="1"/>
          <p:nvPr>
            <p:ph idx="2" type="subTitle"/>
          </p:nvPr>
        </p:nvSpPr>
        <p:spPr>
          <a:xfrm>
            <a:off x="4950613" y="4531154"/>
            <a:ext cx="22437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000"/>
              <a:buNone/>
            </a:pPr>
            <a:r>
              <a:rPr lang="id"/>
              <a:t>Febri</a:t>
            </a:r>
            <a:endParaRPr/>
          </a:p>
          <a:p>
            <a:pPr indent="0" lvl="0" marL="0" rtl="0" algn="ctr">
              <a:lnSpc>
                <a:spcPct val="100000"/>
              </a:lnSpc>
              <a:spcBef>
                <a:spcPts val="0"/>
              </a:spcBef>
              <a:spcAft>
                <a:spcPts val="0"/>
              </a:spcAft>
              <a:buSzPts val="2000"/>
              <a:buNone/>
            </a:pPr>
            <a:r>
              <a:t/>
            </a:r>
            <a:endParaRPr/>
          </a:p>
        </p:txBody>
      </p:sp>
      <p:sp>
        <p:nvSpPr>
          <p:cNvPr id="713" name="Google Shape;713;p70"/>
          <p:cNvSpPr txBox="1"/>
          <p:nvPr>
            <p:ph idx="6" type="subTitle"/>
          </p:nvPr>
        </p:nvSpPr>
        <p:spPr>
          <a:xfrm>
            <a:off x="2055013" y="4531154"/>
            <a:ext cx="2243700" cy="40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id"/>
              <a:t>Evan</a:t>
            </a:r>
            <a:endParaRPr/>
          </a:p>
        </p:txBody>
      </p:sp>
      <p:pic>
        <p:nvPicPr>
          <p:cNvPr id="714" name="Google Shape;714;p70"/>
          <p:cNvPicPr preferRelativeResize="0"/>
          <p:nvPr/>
        </p:nvPicPr>
        <p:blipFill rotWithShape="1">
          <a:blip r:embed="rId3">
            <a:alphaModFix/>
          </a:blip>
          <a:srcRect b="11762" l="9358" r="22730" t="32598"/>
          <a:stretch/>
        </p:blipFill>
        <p:spPr>
          <a:xfrm>
            <a:off x="1103325" y="1069557"/>
            <a:ext cx="1424625" cy="1556168"/>
          </a:xfrm>
          <a:prstGeom prst="rect">
            <a:avLst/>
          </a:prstGeom>
          <a:noFill/>
          <a:ln>
            <a:noFill/>
          </a:ln>
        </p:spPr>
      </p:pic>
      <p:pic>
        <p:nvPicPr>
          <p:cNvPr id="715" name="Google Shape;715;p70"/>
          <p:cNvPicPr preferRelativeResize="0"/>
          <p:nvPr/>
        </p:nvPicPr>
        <p:blipFill rotWithShape="1">
          <a:blip r:embed="rId4">
            <a:alphaModFix/>
          </a:blip>
          <a:srcRect b="18627" l="20344" r="19483" t="32106"/>
          <a:stretch/>
        </p:blipFill>
        <p:spPr>
          <a:xfrm>
            <a:off x="3917151" y="1070575"/>
            <a:ext cx="1424625" cy="1555148"/>
          </a:xfrm>
          <a:prstGeom prst="rect">
            <a:avLst/>
          </a:prstGeom>
          <a:noFill/>
          <a:ln>
            <a:noFill/>
          </a:ln>
        </p:spPr>
      </p:pic>
      <p:pic>
        <p:nvPicPr>
          <p:cNvPr id="716" name="Google Shape;716;p70"/>
          <p:cNvPicPr preferRelativeResize="0"/>
          <p:nvPr/>
        </p:nvPicPr>
        <p:blipFill rotWithShape="1">
          <a:blip r:embed="rId5">
            <a:alphaModFix/>
          </a:blip>
          <a:srcRect b="16343" l="19105" r="22734" t="33583"/>
          <a:stretch/>
        </p:blipFill>
        <p:spPr>
          <a:xfrm>
            <a:off x="6689775" y="1059072"/>
            <a:ext cx="1374876" cy="1578164"/>
          </a:xfrm>
          <a:prstGeom prst="rect">
            <a:avLst/>
          </a:prstGeom>
          <a:noFill/>
          <a:ln>
            <a:noFill/>
          </a:ln>
        </p:spPr>
      </p:pic>
      <p:pic>
        <p:nvPicPr>
          <p:cNvPr id="717" name="Google Shape;717;p70"/>
          <p:cNvPicPr preferRelativeResize="0"/>
          <p:nvPr/>
        </p:nvPicPr>
        <p:blipFill rotWithShape="1">
          <a:blip r:embed="rId6">
            <a:alphaModFix/>
          </a:blip>
          <a:srcRect b="20342" l="16573" r="28928" t="31130"/>
          <a:stretch/>
        </p:blipFill>
        <p:spPr>
          <a:xfrm>
            <a:off x="2602250" y="2941410"/>
            <a:ext cx="1374876" cy="1632292"/>
          </a:xfrm>
          <a:prstGeom prst="rect">
            <a:avLst/>
          </a:prstGeom>
          <a:noFill/>
          <a:ln>
            <a:noFill/>
          </a:ln>
        </p:spPr>
      </p:pic>
      <p:pic>
        <p:nvPicPr>
          <p:cNvPr id="718" name="Google Shape;718;p70"/>
          <p:cNvPicPr preferRelativeResize="0"/>
          <p:nvPr/>
        </p:nvPicPr>
        <p:blipFill rotWithShape="1">
          <a:blip r:embed="rId7">
            <a:alphaModFix/>
          </a:blip>
          <a:srcRect b="16349" l="11550" r="30289" t="31860"/>
          <a:stretch/>
        </p:blipFill>
        <p:spPr>
          <a:xfrm>
            <a:off x="5546049" y="2985774"/>
            <a:ext cx="1374876" cy="1632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07"/>
                                        </p:tgtEl>
                                        <p:attrNameLst>
                                          <p:attrName>style.visibility</p:attrName>
                                        </p:attrNameLst>
                                      </p:cBhvr>
                                      <p:to>
                                        <p:strVal val="visible"/>
                                      </p:to>
                                    </p:set>
                                    <p:anim calcmode="lin" valueType="num">
                                      <p:cBhvr additive="base">
                                        <p:cTn dur="1000"/>
                                        <p:tgtEl>
                                          <p:spTgt spid="7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1000"/>
                                        <p:tgtEl>
                                          <p:spTgt spid="7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708"/>
                                        </p:tgtEl>
                                        <p:attrNameLst>
                                          <p:attrName>style.visibility</p:attrName>
                                        </p:attrNameLst>
                                      </p:cBhvr>
                                      <p:to>
                                        <p:strVal val="visible"/>
                                      </p:to>
                                    </p:set>
                                    <p:anim calcmode="lin" valueType="num">
                                      <p:cBhvr additive="base">
                                        <p:cTn dur="1000"/>
                                        <p:tgtEl>
                                          <p:spTgt spid="7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09"/>
                                        </p:tgtEl>
                                        <p:attrNameLst>
                                          <p:attrName>style.visibility</p:attrName>
                                        </p:attrNameLst>
                                      </p:cBhvr>
                                      <p:to>
                                        <p:strVal val="visible"/>
                                      </p:to>
                                    </p:set>
                                    <p:anim calcmode="lin" valueType="num">
                                      <p:cBhvr additive="base">
                                        <p:cTn dur="1000"/>
                                        <p:tgtEl>
                                          <p:spTgt spid="7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1000"/>
                                        <p:tgtEl>
                                          <p:spTgt spid="7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8"/>
          <p:cNvSpPr txBox="1"/>
          <p:nvPr>
            <p:ph idx="4294967295" type="title"/>
          </p:nvPr>
        </p:nvSpPr>
        <p:spPr>
          <a:xfrm>
            <a:off x="315350" y="289850"/>
            <a:ext cx="5122800" cy="50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2000">
                <a:solidFill>
                  <a:schemeClr val="dk1"/>
                </a:solidFill>
              </a:rPr>
              <a:t>Flow Of Modeling</a:t>
            </a:r>
            <a:endParaRPr sz="2000">
              <a:solidFill>
                <a:schemeClr val="dk1"/>
              </a:solidFill>
            </a:endParaRPr>
          </a:p>
        </p:txBody>
      </p:sp>
      <p:cxnSp>
        <p:nvCxnSpPr>
          <p:cNvPr id="1060" name="Google Shape;1060;p88"/>
          <p:cNvCxnSpPr/>
          <p:nvPr/>
        </p:nvCxnSpPr>
        <p:spPr>
          <a:xfrm flipH="1" rot="10800000">
            <a:off x="416075" y="747240"/>
            <a:ext cx="1556100" cy="13500"/>
          </a:xfrm>
          <a:prstGeom prst="straightConnector1">
            <a:avLst/>
          </a:prstGeom>
          <a:noFill/>
          <a:ln cap="flat" cmpd="sng" w="19050">
            <a:solidFill>
              <a:schemeClr val="dk1"/>
            </a:solidFill>
            <a:prstDash val="solid"/>
            <a:round/>
            <a:headEnd len="sm" w="sm" type="none"/>
            <a:tailEnd len="sm" w="sm" type="none"/>
          </a:ln>
        </p:spPr>
      </p:cxnSp>
      <p:cxnSp>
        <p:nvCxnSpPr>
          <p:cNvPr id="1061" name="Google Shape;1061;p88"/>
          <p:cNvCxnSpPr/>
          <p:nvPr/>
        </p:nvCxnSpPr>
        <p:spPr>
          <a:xfrm flipH="1">
            <a:off x="4336763" y="1610650"/>
            <a:ext cx="435900" cy="228900"/>
          </a:xfrm>
          <a:prstGeom prst="straightConnector1">
            <a:avLst/>
          </a:prstGeom>
          <a:noFill/>
          <a:ln cap="flat" cmpd="sng" w="9525">
            <a:solidFill>
              <a:schemeClr val="dk2"/>
            </a:solidFill>
            <a:prstDash val="solid"/>
            <a:round/>
            <a:headEnd len="med" w="med" type="none"/>
            <a:tailEnd len="med" w="med" type="triangle"/>
          </a:ln>
        </p:spPr>
      </p:cxnSp>
      <p:cxnSp>
        <p:nvCxnSpPr>
          <p:cNvPr id="1062" name="Google Shape;1062;p88"/>
          <p:cNvCxnSpPr/>
          <p:nvPr/>
        </p:nvCxnSpPr>
        <p:spPr>
          <a:xfrm flipH="1" rot="10800000">
            <a:off x="871288" y="1575250"/>
            <a:ext cx="276000" cy="264300"/>
          </a:xfrm>
          <a:prstGeom prst="straightConnector1">
            <a:avLst/>
          </a:prstGeom>
          <a:noFill/>
          <a:ln cap="flat" cmpd="sng" w="9525">
            <a:solidFill>
              <a:schemeClr val="dk2"/>
            </a:solidFill>
            <a:prstDash val="solid"/>
            <a:round/>
            <a:headEnd len="med" w="med" type="none"/>
            <a:tailEnd len="med" w="med" type="triangle"/>
          </a:ln>
        </p:spPr>
      </p:cxnSp>
      <p:sp>
        <p:nvSpPr>
          <p:cNvPr id="1063" name="Google Shape;1063;p88"/>
          <p:cNvSpPr txBox="1"/>
          <p:nvPr/>
        </p:nvSpPr>
        <p:spPr>
          <a:xfrm>
            <a:off x="242700" y="1763350"/>
            <a:ext cx="129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900">
                <a:latin typeface="Red Hat Text"/>
                <a:ea typeface="Red Hat Text"/>
                <a:cs typeface="Red Hat Text"/>
                <a:sym typeface="Red Hat Text"/>
              </a:rPr>
              <a:t>Encoding and Scaling</a:t>
            </a:r>
            <a:endParaRPr sz="900">
              <a:latin typeface="Red Hat Text"/>
              <a:ea typeface="Red Hat Text"/>
              <a:cs typeface="Red Hat Text"/>
              <a:sym typeface="Red Hat Text"/>
            </a:endParaRPr>
          </a:p>
        </p:txBody>
      </p:sp>
      <p:sp>
        <p:nvSpPr>
          <p:cNvPr id="1064" name="Google Shape;1064;p88"/>
          <p:cNvSpPr txBox="1"/>
          <p:nvPr/>
        </p:nvSpPr>
        <p:spPr>
          <a:xfrm>
            <a:off x="4220025" y="1328350"/>
            <a:ext cx="129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900">
                <a:latin typeface="Red Hat Text"/>
                <a:ea typeface="Red Hat Text"/>
                <a:cs typeface="Red Hat Text"/>
                <a:sym typeface="Red Hat Text"/>
              </a:rPr>
              <a:t>PCA Component 7</a:t>
            </a:r>
            <a:endParaRPr sz="900">
              <a:latin typeface="Red Hat Text"/>
              <a:ea typeface="Red Hat Text"/>
              <a:cs typeface="Red Hat Text"/>
              <a:sym typeface="Red Hat Text"/>
            </a:endParaRPr>
          </a:p>
        </p:txBody>
      </p:sp>
      <p:cxnSp>
        <p:nvCxnSpPr>
          <p:cNvPr id="1065" name="Google Shape;1065;p88"/>
          <p:cNvCxnSpPr/>
          <p:nvPr/>
        </p:nvCxnSpPr>
        <p:spPr>
          <a:xfrm flipH="1">
            <a:off x="5554888" y="2351575"/>
            <a:ext cx="435900" cy="228900"/>
          </a:xfrm>
          <a:prstGeom prst="straightConnector1">
            <a:avLst/>
          </a:prstGeom>
          <a:noFill/>
          <a:ln cap="flat" cmpd="sng" w="9525">
            <a:solidFill>
              <a:schemeClr val="dk2"/>
            </a:solidFill>
            <a:prstDash val="solid"/>
            <a:round/>
            <a:headEnd len="med" w="med" type="none"/>
            <a:tailEnd len="med" w="med" type="triangle"/>
          </a:ln>
        </p:spPr>
      </p:cxnSp>
      <p:sp>
        <p:nvSpPr>
          <p:cNvPr id="1066" name="Google Shape;1066;p88"/>
          <p:cNvSpPr txBox="1"/>
          <p:nvPr/>
        </p:nvSpPr>
        <p:spPr>
          <a:xfrm>
            <a:off x="5514350" y="2069275"/>
            <a:ext cx="129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900">
                <a:latin typeface="Red Hat Text"/>
                <a:ea typeface="Red Hat Text"/>
                <a:cs typeface="Red Hat Text"/>
                <a:sym typeface="Red Hat Text"/>
              </a:rPr>
              <a:t>K-Means 3 Clusters</a:t>
            </a:r>
            <a:endParaRPr sz="900">
              <a:latin typeface="Red Hat Text"/>
              <a:ea typeface="Red Hat Text"/>
              <a:cs typeface="Red Hat Text"/>
              <a:sym typeface="Red Hat Text"/>
            </a:endParaRPr>
          </a:p>
        </p:txBody>
      </p:sp>
      <p:sp>
        <p:nvSpPr>
          <p:cNvPr id="1067" name="Google Shape;1067;p88"/>
          <p:cNvSpPr txBox="1"/>
          <p:nvPr/>
        </p:nvSpPr>
        <p:spPr>
          <a:xfrm>
            <a:off x="2660575" y="3834725"/>
            <a:ext cx="1556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900">
                <a:latin typeface="Red Hat Text"/>
                <a:ea typeface="Red Hat Text"/>
                <a:cs typeface="Red Hat Text"/>
                <a:sym typeface="Red Hat Text"/>
              </a:rPr>
              <a:t>Impulsive Customer</a:t>
            </a:r>
            <a:endParaRPr sz="900">
              <a:latin typeface="Red Hat Text"/>
              <a:ea typeface="Red Hat Text"/>
              <a:cs typeface="Red Hat Text"/>
              <a:sym typeface="Red Hat Text"/>
            </a:endParaRPr>
          </a:p>
          <a:p>
            <a:pPr indent="0" lvl="0" marL="0" rtl="0" algn="l">
              <a:spcBef>
                <a:spcPts val="0"/>
              </a:spcBef>
              <a:spcAft>
                <a:spcPts val="0"/>
              </a:spcAft>
              <a:buNone/>
            </a:pPr>
            <a:r>
              <a:rPr lang="id" sz="900">
                <a:latin typeface="Red Hat Text"/>
                <a:ea typeface="Red Hat Text"/>
                <a:cs typeface="Red Hat Text"/>
                <a:sym typeface="Red Hat Text"/>
              </a:rPr>
              <a:t>Customer Need Attention</a:t>
            </a:r>
            <a:endParaRPr sz="900">
              <a:latin typeface="Red Hat Text"/>
              <a:ea typeface="Red Hat Text"/>
              <a:cs typeface="Red Hat Text"/>
              <a:sym typeface="Red Hat Text"/>
            </a:endParaRPr>
          </a:p>
          <a:p>
            <a:pPr indent="0" lvl="0" marL="0" rtl="0" algn="l">
              <a:spcBef>
                <a:spcPts val="0"/>
              </a:spcBef>
              <a:spcAft>
                <a:spcPts val="0"/>
              </a:spcAft>
              <a:buNone/>
            </a:pPr>
            <a:r>
              <a:rPr lang="id" sz="900">
                <a:latin typeface="Red Hat Text"/>
                <a:ea typeface="Red Hat Text"/>
                <a:cs typeface="Red Hat Text"/>
                <a:sym typeface="Red Hat Text"/>
              </a:rPr>
              <a:t>Loyal Customer</a:t>
            </a:r>
            <a:endParaRPr sz="900">
              <a:latin typeface="Red Hat Text"/>
              <a:ea typeface="Red Hat Text"/>
              <a:cs typeface="Red Hat Text"/>
              <a:sym typeface="Red Hat Text"/>
            </a:endParaRPr>
          </a:p>
        </p:txBody>
      </p:sp>
      <p:cxnSp>
        <p:nvCxnSpPr>
          <p:cNvPr id="1068" name="Google Shape;1068;p88"/>
          <p:cNvCxnSpPr/>
          <p:nvPr/>
        </p:nvCxnSpPr>
        <p:spPr>
          <a:xfrm>
            <a:off x="4111225" y="3721900"/>
            <a:ext cx="501000" cy="0"/>
          </a:xfrm>
          <a:prstGeom prst="straightConnector1">
            <a:avLst/>
          </a:prstGeom>
          <a:noFill/>
          <a:ln cap="flat" cmpd="sng" w="9525">
            <a:solidFill>
              <a:schemeClr val="dk2"/>
            </a:solidFill>
            <a:prstDash val="solid"/>
            <a:round/>
            <a:headEnd len="med" w="med" type="none"/>
            <a:tailEnd len="med" w="med" type="triangle"/>
          </a:ln>
        </p:spPr>
      </p:cxnSp>
      <p:cxnSp>
        <p:nvCxnSpPr>
          <p:cNvPr id="1069" name="Google Shape;1069;p88"/>
          <p:cNvCxnSpPr/>
          <p:nvPr/>
        </p:nvCxnSpPr>
        <p:spPr>
          <a:xfrm flipH="1" rot="10800000">
            <a:off x="4098800" y="4462900"/>
            <a:ext cx="2039100" cy="5400"/>
          </a:xfrm>
          <a:prstGeom prst="straightConnector1">
            <a:avLst/>
          </a:prstGeom>
          <a:noFill/>
          <a:ln cap="flat" cmpd="sng" w="9525">
            <a:solidFill>
              <a:schemeClr val="dk2"/>
            </a:solidFill>
            <a:prstDash val="solid"/>
            <a:round/>
            <a:headEnd len="med" w="med" type="none"/>
            <a:tailEnd len="med" w="med" type="triangle"/>
          </a:ln>
        </p:spPr>
      </p:cxnSp>
      <p:cxnSp>
        <p:nvCxnSpPr>
          <p:cNvPr id="1070" name="Google Shape;1070;p88"/>
          <p:cNvCxnSpPr/>
          <p:nvPr/>
        </p:nvCxnSpPr>
        <p:spPr>
          <a:xfrm flipH="1">
            <a:off x="4098925" y="3721900"/>
            <a:ext cx="12300" cy="735900"/>
          </a:xfrm>
          <a:prstGeom prst="straightConnector1">
            <a:avLst/>
          </a:prstGeom>
          <a:noFill/>
          <a:ln cap="flat" cmpd="sng" w="9525">
            <a:solidFill>
              <a:schemeClr val="dk2"/>
            </a:solidFill>
            <a:prstDash val="solid"/>
            <a:round/>
            <a:headEnd len="med" w="med" type="none"/>
            <a:tailEnd len="med" w="med" type="none"/>
          </a:ln>
        </p:spPr>
      </p:cxnSp>
      <p:pic>
        <p:nvPicPr>
          <p:cNvPr id="1071" name="Google Shape;1071;p88"/>
          <p:cNvPicPr preferRelativeResize="0"/>
          <p:nvPr/>
        </p:nvPicPr>
        <p:blipFill>
          <a:blip r:embed="rId3">
            <a:alphaModFix/>
          </a:blip>
          <a:stretch>
            <a:fillRect/>
          </a:stretch>
        </p:blipFill>
        <p:spPr>
          <a:xfrm>
            <a:off x="482700" y="960200"/>
            <a:ext cx="8143475" cy="379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9"/>
          <p:cNvSpPr txBox="1"/>
          <p:nvPr>
            <p:ph idx="2" type="title"/>
          </p:nvPr>
        </p:nvSpPr>
        <p:spPr>
          <a:xfrm>
            <a:off x="315350" y="289850"/>
            <a:ext cx="5122800" cy="50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2000"/>
              <a:t>Impulsive</a:t>
            </a:r>
            <a:r>
              <a:rPr lang="id" sz="2000"/>
              <a:t> Customer</a:t>
            </a:r>
            <a:endParaRPr sz="2000"/>
          </a:p>
        </p:txBody>
      </p:sp>
      <p:cxnSp>
        <p:nvCxnSpPr>
          <p:cNvPr id="1077" name="Google Shape;1077;p89"/>
          <p:cNvCxnSpPr/>
          <p:nvPr/>
        </p:nvCxnSpPr>
        <p:spPr>
          <a:xfrm flipH="1" rot="10800000">
            <a:off x="416075" y="747240"/>
            <a:ext cx="1556100" cy="13500"/>
          </a:xfrm>
          <a:prstGeom prst="straightConnector1">
            <a:avLst/>
          </a:prstGeom>
          <a:noFill/>
          <a:ln cap="flat" cmpd="sng" w="19050">
            <a:solidFill>
              <a:schemeClr val="dk1"/>
            </a:solidFill>
            <a:prstDash val="solid"/>
            <a:round/>
            <a:headEnd len="sm" w="sm" type="none"/>
            <a:tailEnd len="sm" w="sm" type="none"/>
          </a:ln>
        </p:spPr>
      </p:cxnSp>
      <p:sp>
        <p:nvSpPr>
          <p:cNvPr id="1078" name="Google Shape;1078;p89"/>
          <p:cNvSpPr txBox="1"/>
          <p:nvPr/>
        </p:nvSpPr>
        <p:spPr>
          <a:xfrm>
            <a:off x="6496713" y="1514275"/>
            <a:ext cx="3342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700">
                <a:solidFill>
                  <a:schemeClr val="dk1"/>
                </a:solidFill>
                <a:latin typeface="Lexend Exa"/>
                <a:ea typeface="Lexend Exa"/>
                <a:cs typeface="Lexend Exa"/>
                <a:sym typeface="Lexend Exa"/>
              </a:rPr>
              <a:t>Total </a:t>
            </a:r>
            <a:endParaRPr sz="1700">
              <a:solidFill>
                <a:schemeClr val="dk1"/>
              </a:solidFill>
              <a:latin typeface="Lexend Exa"/>
              <a:ea typeface="Lexend Exa"/>
              <a:cs typeface="Lexend Exa"/>
              <a:sym typeface="Lexend Exa"/>
            </a:endParaRPr>
          </a:p>
          <a:p>
            <a:pPr indent="0" lvl="0" marL="0" rtl="0" algn="l">
              <a:spcBef>
                <a:spcPts val="0"/>
              </a:spcBef>
              <a:spcAft>
                <a:spcPts val="0"/>
              </a:spcAft>
              <a:buClr>
                <a:srgbClr val="000000"/>
              </a:buClr>
              <a:buSzPts val="12000"/>
              <a:buFont typeface="Arial"/>
              <a:buNone/>
            </a:pPr>
            <a:r>
              <a:rPr lang="id" sz="1700">
                <a:solidFill>
                  <a:schemeClr val="dk1"/>
                </a:solidFill>
                <a:latin typeface="Lexend Exa"/>
                <a:ea typeface="Lexend Exa"/>
                <a:cs typeface="Lexend Exa"/>
                <a:sym typeface="Lexend Exa"/>
              </a:rPr>
              <a:t>Customer:</a:t>
            </a:r>
            <a:endParaRPr sz="1700">
              <a:solidFill>
                <a:schemeClr val="dk1"/>
              </a:solidFill>
              <a:latin typeface="Lexend Exa"/>
              <a:ea typeface="Lexend Exa"/>
              <a:cs typeface="Lexend Exa"/>
              <a:sym typeface="Lexend Exa"/>
            </a:endParaRPr>
          </a:p>
          <a:p>
            <a:pPr indent="0" lvl="0" marL="0" rtl="0" algn="l">
              <a:spcBef>
                <a:spcPts val="0"/>
              </a:spcBef>
              <a:spcAft>
                <a:spcPts val="0"/>
              </a:spcAft>
              <a:buClr>
                <a:srgbClr val="000000"/>
              </a:buClr>
              <a:buSzPts val="12000"/>
              <a:buFont typeface="Arial"/>
              <a:buNone/>
            </a:pPr>
            <a:r>
              <a:rPr lang="id" sz="1700">
                <a:solidFill>
                  <a:srgbClr val="2F1425"/>
                </a:solidFill>
                <a:highlight>
                  <a:srgbClr val="DFB28B"/>
                </a:highlight>
                <a:latin typeface="Lexend Exa"/>
                <a:ea typeface="Lexend Exa"/>
                <a:cs typeface="Lexend Exa"/>
                <a:sym typeface="Lexend Exa"/>
              </a:rPr>
              <a:t>340</a:t>
            </a:r>
            <a:endParaRPr sz="1100">
              <a:latin typeface="Red Hat Text"/>
              <a:ea typeface="Red Hat Text"/>
              <a:cs typeface="Red Hat Text"/>
              <a:sym typeface="Red Hat Text"/>
            </a:endParaRPr>
          </a:p>
        </p:txBody>
      </p:sp>
      <p:sp>
        <p:nvSpPr>
          <p:cNvPr id="1079" name="Google Shape;1079;p89"/>
          <p:cNvSpPr txBox="1"/>
          <p:nvPr>
            <p:ph idx="2" type="title"/>
          </p:nvPr>
        </p:nvSpPr>
        <p:spPr>
          <a:xfrm>
            <a:off x="6420525" y="2454850"/>
            <a:ext cx="27999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1700" u="sng"/>
              <a:t>Favorite</a:t>
            </a:r>
            <a:r>
              <a:rPr lang="id" sz="1700"/>
              <a:t> ID </a:t>
            </a:r>
            <a:endParaRPr sz="1700"/>
          </a:p>
          <a:p>
            <a:pPr indent="0" lvl="0" marL="0" rtl="0" algn="l">
              <a:lnSpc>
                <a:spcPct val="100000"/>
              </a:lnSpc>
              <a:spcBef>
                <a:spcPts val="0"/>
              </a:spcBef>
              <a:spcAft>
                <a:spcPts val="0"/>
              </a:spcAft>
              <a:buSzPts val="12000"/>
              <a:buNone/>
            </a:pPr>
            <a:r>
              <a:rPr lang="id" sz="1700"/>
              <a:t>Outlet: </a:t>
            </a:r>
            <a:r>
              <a:rPr lang="id" sz="1700">
                <a:solidFill>
                  <a:srgbClr val="2F1425"/>
                </a:solidFill>
                <a:highlight>
                  <a:srgbClr val="DFB28B"/>
                </a:highlight>
              </a:rPr>
              <a:t>8</a:t>
            </a:r>
            <a:endParaRPr sz="1700">
              <a:solidFill>
                <a:srgbClr val="2F1425"/>
              </a:solidFill>
              <a:highlight>
                <a:srgbClr val="DFB28B"/>
              </a:highlight>
            </a:endParaRPr>
          </a:p>
        </p:txBody>
      </p:sp>
      <p:sp>
        <p:nvSpPr>
          <p:cNvPr id="1080" name="Google Shape;1080;p89"/>
          <p:cNvSpPr txBox="1"/>
          <p:nvPr>
            <p:ph idx="2" type="title"/>
          </p:nvPr>
        </p:nvSpPr>
        <p:spPr>
          <a:xfrm>
            <a:off x="6420525" y="4414525"/>
            <a:ext cx="2391600" cy="50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1700"/>
              <a:t>Single: </a:t>
            </a:r>
            <a:r>
              <a:rPr lang="id" sz="1700">
                <a:solidFill>
                  <a:srgbClr val="2F1425"/>
                </a:solidFill>
                <a:highlight>
                  <a:srgbClr val="DFB28B"/>
                </a:highlight>
              </a:rPr>
              <a:t>304</a:t>
            </a:r>
            <a:endParaRPr sz="1700">
              <a:solidFill>
                <a:srgbClr val="2F1425"/>
              </a:solidFill>
              <a:highlight>
                <a:srgbClr val="DFB28B"/>
              </a:highlight>
            </a:endParaRPr>
          </a:p>
        </p:txBody>
      </p:sp>
      <p:sp>
        <p:nvSpPr>
          <p:cNvPr id="1081" name="Google Shape;1081;p89"/>
          <p:cNvSpPr txBox="1"/>
          <p:nvPr>
            <p:ph idx="2" type="title"/>
          </p:nvPr>
        </p:nvSpPr>
        <p:spPr>
          <a:xfrm>
            <a:off x="6420525" y="3861900"/>
            <a:ext cx="27999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1700"/>
              <a:t>Dominant </a:t>
            </a:r>
            <a:endParaRPr sz="1700"/>
          </a:p>
          <a:p>
            <a:pPr indent="0" lvl="0" marL="0" rtl="0" algn="l">
              <a:lnSpc>
                <a:spcPct val="100000"/>
              </a:lnSpc>
              <a:spcBef>
                <a:spcPts val="0"/>
              </a:spcBef>
              <a:spcAft>
                <a:spcPts val="0"/>
              </a:spcAft>
              <a:buSzPts val="12000"/>
              <a:buNone/>
            </a:pPr>
            <a:r>
              <a:rPr lang="id" sz="1700"/>
              <a:t>Order: </a:t>
            </a:r>
            <a:r>
              <a:rPr lang="id" sz="1700">
                <a:solidFill>
                  <a:srgbClr val="2F1425"/>
                </a:solidFill>
                <a:highlight>
                  <a:srgbClr val="DFB28B"/>
                </a:highlight>
              </a:rPr>
              <a:t>7</a:t>
            </a:r>
            <a:endParaRPr sz="1700">
              <a:solidFill>
                <a:srgbClr val="2F1425"/>
              </a:solidFill>
              <a:highlight>
                <a:srgbClr val="DFB28B"/>
              </a:highlight>
            </a:endParaRPr>
          </a:p>
        </p:txBody>
      </p:sp>
      <p:sp>
        <p:nvSpPr>
          <p:cNvPr id="1082" name="Google Shape;1082;p89"/>
          <p:cNvSpPr txBox="1"/>
          <p:nvPr>
            <p:ph idx="2" type="title"/>
          </p:nvPr>
        </p:nvSpPr>
        <p:spPr>
          <a:xfrm>
            <a:off x="6439800" y="3137125"/>
            <a:ext cx="51228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1700"/>
              <a:t>Product Size: </a:t>
            </a:r>
            <a:endParaRPr sz="1700"/>
          </a:p>
          <a:p>
            <a:pPr indent="0" lvl="0" marL="0" rtl="0" algn="l">
              <a:lnSpc>
                <a:spcPct val="100000"/>
              </a:lnSpc>
              <a:spcBef>
                <a:spcPts val="0"/>
              </a:spcBef>
              <a:spcAft>
                <a:spcPts val="0"/>
              </a:spcAft>
              <a:buSzPts val="12000"/>
              <a:buNone/>
            </a:pPr>
            <a:r>
              <a:rPr lang="id" sz="1700">
                <a:solidFill>
                  <a:srgbClr val="2F1425"/>
                </a:solidFill>
                <a:highlight>
                  <a:srgbClr val="DFB28B"/>
                </a:highlight>
              </a:rPr>
              <a:t>500 gr, Medium</a:t>
            </a:r>
            <a:endParaRPr sz="1700">
              <a:solidFill>
                <a:srgbClr val="2F1425"/>
              </a:solidFill>
              <a:highlight>
                <a:srgbClr val="DFB28B"/>
              </a:highlight>
            </a:endParaRPr>
          </a:p>
        </p:txBody>
      </p:sp>
      <p:grpSp>
        <p:nvGrpSpPr>
          <p:cNvPr id="1083" name="Google Shape;1083;p89"/>
          <p:cNvGrpSpPr/>
          <p:nvPr/>
        </p:nvGrpSpPr>
        <p:grpSpPr>
          <a:xfrm>
            <a:off x="8389853" y="2585679"/>
            <a:ext cx="431391" cy="419195"/>
            <a:chOff x="648446" y="3251952"/>
            <a:chExt cx="396536" cy="359824"/>
          </a:xfrm>
        </p:grpSpPr>
        <p:sp>
          <p:nvSpPr>
            <p:cNvPr id="1084" name="Google Shape;1084;p89"/>
            <p:cNvSpPr/>
            <p:nvPr/>
          </p:nvSpPr>
          <p:spPr>
            <a:xfrm>
              <a:off x="648446" y="3251952"/>
              <a:ext cx="396536" cy="359824"/>
            </a:xfrm>
            <a:custGeom>
              <a:rect b="b" l="l" r="r" t="t"/>
              <a:pathLst>
                <a:path extrusionOk="0" h="13075" w="14409">
                  <a:moveTo>
                    <a:pt x="10261" y="1215"/>
                  </a:moveTo>
                  <a:lnTo>
                    <a:pt x="10261" y="1598"/>
                  </a:lnTo>
                  <a:lnTo>
                    <a:pt x="9958" y="1598"/>
                  </a:lnTo>
                  <a:lnTo>
                    <a:pt x="9958" y="1215"/>
                  </a:lnTo>
                  <a:close/>
                  <a:moveTo>
                    <a:pt x="10420" y="648"/>
                  </a:moveTo>
                  <a:cubicBezTo>
                    <a:pt x="10658" y="648"/>
                    <a:pt x="10856" y="846"/>
                    <a:pt x="10856" y="1083"/>
                  </a:cubicBezTo>
                  <a:lnTo>
                    <a:pt x="10856" y="1731"/>
                  </a:lnTo>
                  <a:cubicBezTo>
                    <a:pt x="10856" y="1968"/>
                    <a:pt x="10658" y="2166"/>
                    <a:pt x="10420" y="2166"/>
                  </a:cubicBezTo>
                  <a:lnTo>
                    <a:pt x="9905" y="2166"/>
                  </a:lnTo>
                  <a:cubicBezTo>
                    <a:pt x="9918" y="2127"/>
                    <a:pt x="9931" y="2074"/>
                    <a:pt x="9945" y="2034"/>
                  </a:cubicBezTo>
                  <a:lnTo>
                    <a:pt x="9931" y="2021"/>
                  </a:lnTo>
                  <a:lnTo>
                    <a:pt x="10354" y="2021"/>
                  </a:lnTo>
                  <a:cubicBezTo>
                    <a:pt x="10539" y="2021"/>
                    <a:pt x="10684" y="1876"/>
                    <a:pt x="10684" y="1691"/>
                  </a:cubicBezTo>
                  <a:lnTo>
                    <a:pt x="10684" y="1123"/>
                  </a:lnTo>
                  <a:cubicBezTo>
                    <a:pt x="10684" y="938"/>
                    <a:pt x="10539" y="793"/>
                    <a:pt x="10354" y="793"/>
                  </a:cubicBezTo>
                  <a:lnTo>
                    <a:pt x="9984" y="793"/>
                  </a:lnTo>
                  <a:lnTo>
                    <a:pt x="9984" y="648"/>
                  </a:lnTo>
                  <a:close/>
                  <a:moveTo>
                    <a:pt x="4583" y="2642"/>
                  </a:moveTo>
                  <a:cubicBezTo>
                    <a:pt x="4702" y="2734"/>
                    <a:pt x="4847" y="2800"/>
                    <a:pt x="4992" y="2840"/>
                  </a:cubicBezTo>
                  <a:lnTo>
                    <a:pt x="4992" y="3117"/>
                  </a:lnTo>
                  <a:lnTo>
                    <a:pt x="4424" y="3117"/>
                  </a:lnTo>
                  <a:lnTo>
                    <a:pt x="4411" y="2642"/>
                  </a:lnTo>
                  <a:close/>
                  <a:moveTo>
                    <a:pt x="8703" y="2880"/>
                  </a:moveTo>
                  <a:lnTo>
                    <a:pt x="8703" y="3117"/>
                  </a:lnTo>
                  <a:lnTo>
                    <a:pt x="5401" y="3117"/>
                  </a:lnTo>
                  <a:lnTo>
                    <a:pt x="5401" y="2880"/>
                  </a:lnTo>
                  <a:close/>
                  <a:moveTo>
                    <a:pt x="9945" y="2642"/>
                  </a:moveTo>
                  <a:lnTo>
                    <a:pt x="9945" y="3117"/>
                  </a:lnTo>
                  <a:lnTo>
                    <a:pt x="9126" y="3117"/>
                  </a:lnTo>
                  <a:lnTo>
                    <a:pt x="9126" y="2840"/>
                  </a:lnTo>
                  <a:cubicBezTo>
                    <a:pt x="9271" y="2800"/>
                    <a:pt x="9403" y="2734"/>
                    <a:pt x="9522" y="2642"/>
                  </a:cubicBezTo>
                  <a:close/>
                  <a:moveTo>
                    <a:pt x="10301" y="3540"/>
                  </a:moveTo>
                  <a:lnTo>
                    <a:pt x="10301" y="3553"/>
                  </a:lnTo>
                  <a:cubicBezTo>
                    <a:pt x="10301" y="3645"/>
                    <a:pt x="10235" y="3725"/>
                    <a:pt x="10143" y="3725"/>
                  </a:cubicBezTo>
                  <a:lnTo>
                    <a:pt x="4002" y="3725"/>
                  </a:lnTo>
                  <a:cubicBezTo>
                    <a:pt x="3909" y="3725"/>
                    <a:pt x="3830" y="3645"/>
                    <a:pt x="3830" y="3553"/>
                  </a:cubicBezTo>
                  <a:lnTo>
                    <a:pt x="3830" y="3540"/>
                  </a:lnTo>
                  <a:close/>
                  <a:moveTo>
                    <a:pt x="2509" y="2642"/>
                  </a:moveTo>
                  <a:lnTo>
                    <a:pt x="2509" y="4860"/>
                  </a:lnTo>
                  <a:lnTo>
                    <a:pt x="1255" y="4860"/>
                  </a:lnTo>
                  <a:lnTo>
                    <a:pt x="1255" y="2642"/>
                  </a:lnTo>
                  <a:close/>
                  <a:moveTo>
                    <a:pt x="3988" y="2642"/>
                  </a:moveTo>
                  <a:lnTo>
                    <a:pt x="3988" y="3117"/>
                  </a:lnTo>
                  <a:lnTo>
                    <a:pt x="3619" y="3117"/>
                  </a:lnTo>
                  <a:cubicBezTo>
                    <a:pt x="3500" y="3117"/>
                    <a:pt x="3407" y="3223"/>
                    <a:pt x="3407" y="3329"/>
                  </a:cubicBezTo>
                  <a:lnTo>
                    <a:pt x="3407" y="3553"/>
                  </a:lnTo>
                  <a:cubicBezTo>
                    <a:pt x="3407" y="3870"/>
                    <a:pt x="3671" y="4134"/>
                    <a:pt x="4002" y="4134"/>
                  </a:cubicBezTo>
                  <a:lnTo>
                    <a:pt x="4002" y="4860"/>
                  </a:lnTo>
                  <a:lnTo>
                    <a:pt x="2932" y="4860"/>
                  </a:lnTo>
                  <a:lnTo>
                    <a:pt x="2919" y="2642"/>
                  </a:lnTo>
                  <a:close/>
                  <a:moveTo>
                    <a:pt x="5494" y="4134"/>
                  </a:moveTo>
                  <a:lnTo>
                    <a:pt x="5494" y="4860"/>
                  </a:lnTo>
                  <a:lnTo>
                    <a:pt x="4424" y="4860"/>
                  </a:lnTo>
                  <a:lnTo>
                    <a:pt x="4424" y="4134"/>
                  </a:lnTo>
                  <a:close/>
                  <a:moveTo>
                    <a:pt x="6986" y="4134"/>
                  </a:moveTo>
                  <a:lnTo>
                    <a:pt x="6986" y="4860"/>
                  </a:lnTo>
                  <a:lnTo>
                    <a:pt x="5917" y="4860"/>
                  </a:lnTo>
                  <a:lnTo>
                    <a:pt x="5917" y="4134"/>
                  </a:lnTo>
                  <a:close/>
                  <a:moveTo>
                    <a:pt x="8479" y="4134"/>
                  </a:moveTo>
                  <a:lnTo>
                    <a:pt x="8465" y="4860"/>
                  </a:lnTo>
                  <a:lnTo>
                    <a:pt x="7409" y="4860"/>
                  </a:lnTo>
                  <a:lnTo>
                    <a:pt x="7409" y="4134"/>
                  </a:lnTo>
                  <a:close/>
                  <a:moveTo>
                    <a:pt x="9971" y="4134"/>
                  </a:moveTo>
                  <a:lnTo>
                    <a:pt x="9958" y="4860"/>
                  </a:lnTo>
                  <a:lnTo>
                    <a:pt x="8901" y="4860"/>
                  </a:lnTo>
                  <a:lnTo>
                    <a:pt x="8901" y="4134"/>
                  </a:lnTo>
                  <a:close/>
                  <a:moveTo>
                    <a:pt x="11437" y="2642"/>
                  </a:moveTo>
                  <a:lnTo>
                    <a:pt x="11437" y="4860"/>
                  </a:lnTo>
                  <a:lnTo>
                    <a:pt x="10407" y="4860"/>
                  </a:lnTo>
                  <a:lnTo>
                    <a:pt x="10407" y="4094"/>
                  </a:lnTo>
                  <a:cubicBezTo>
                    <a:pt x="10618" y="3989"/>
                    <a:pt x="10750" y="3791"/>
                    <a:pt x="10750" y="3553"/>
                  </a:cubicBezTo>
                  <a:lnTo>
                    <a:pt x="10750" y="3329"/>
                  </a:lnTo>
                  <a:cubicBezTo>
                    <a:pt x="10750" y="3223"/>
                    <a:pt x="10658" y="3117"/>
                    <a:pt x="10539" y="3117"/>
                  </a:cubicBezTo>
                  <a:lnTo>
                    <a:pt x="10407" y="3117"/>
                  </a:lnTo>
                  <a:lnTo>
                    <a:pt x="10407" y="2642"/>
                  </a:lnTo>
                  <a:close/>
                  <a:moveTo>
                    <a:pt x="13141" y="2642"/>
                  </a:moveTo>
                  <a:lnTo>
                    <a:pt x="13141" y="4860"/>
                  </a:lnTo>
                  <a:lnTo>
                    <a:pt x="11886" y="4860"/>
                  </a:lnTo>
                  <a:lnTo>
                    <a:pt x="11886" y="2642"/>
                  </a:lnTo>
                  <a:close/>
                  <a:moveTo>
                    <a:pt x="1387" y="5970"/>
                  </a:moveTo>
                  <a:lnTo>
                    <a:pt x="1387" y="8651"/>
                  </a:lnTo>
                  <a:lnTo>
                    <a:pt x="423" y="8651"/>
                  </a:lnTo>
                  <a:lnTo>
                    <a:pt x="423" y="5970"/>
                  </a:lnTo>
                  <a:close/>
                  <a:moveTo>
                    <a:pt x="5639" y="11318"/>
                  </a:moveTo>
                  <a:lnTo>
                    <a:pt x="5639" y="11900"/>
                  </a:lnTo>
                  <a:lnTo>
                    <a:pt x="1809" y="11900"/>
                  </a:lnTo>
                  <a:lnTo>
                    <a:pt x="1809" y="11318"/>
                  </a:lnTo>
                  <a:close/>
                  <a:moveTo>
                    <a:pt x="12586" y="11318"/>
                  </a:moveTo>
                  <a:lnTo>
                    <a:pt x="12586" y="11900"/>
                  </a:lnTo>
                  <a:lnTo>
                    <a:pt x="8756" y="11900"/>
                  </a:lnTo>
                  <a:lnTo>
                    <a:pt x="8756" y="11318"/>
                  </a:lnTo>
                  <a:close/>
                  <a:moveTo>
                    <a:pt x="13986" y="12322"/>
                  </a:moveTo>
                  <a:lnTo>
                    <a:pt x="13986" y="12652"/>
                  </a:lnTo>
                  <a:lnTo>
                    <a:pt x="423" y="12652"/>
                  </a:lnTo>
                  <a:lnTo>
                    <a:pt x="423" y="12322"/>
                  </a:lnTo>
                  <a:close/>
                  <a:moveTo>
                    <a:pt x="4385" y="0"/>
                  </a:moveTo>
                  <a:cubicBezTo>
                    <a:pt x="4266" y="0"/>
                    <a:pt x="4173" y="93"/>
                    <a:pt x="4173" y="212"/>
                  </a:cubicBezTo>
                  <a:lnTo>
                    <a:pt x="4173" y="1744"/>
                  </a:lnTo>
                  <a:cubicBezTo>
                    <a:pt x="4160" y="1915"/>
                    <a:pt x="4200" y="2074"/>
                    <a:pt x="4266" y="2219"/>
                  </a:cubicBezTo>
                  <a:lnTo>
                    <a:pt x="1043" y="2219"/>
                  </a:lnTo>
                  <a:cubicBezTo>
                    <a:pt x="924" y="2219"/>
                    <a:pt x="832" y="2312"/>
                    <a:pt x="832" y="2430"/>
                  </a:cubicBezTo>
                  <a:lnTo>
                    <a:pt x="832" y="5072"/>
                  </a:lnTo>
                  <a:cubicBezTo>
                    <a:pt x="832" y="5191"/>
                    <a:pt x="924" y="5283"/>
                    <a:pt x="1043" y="5283"/>
                  </a:cubicBezTo>
                  <a:lnTo>
                    <a:pt x="1373" y="5283"/>
                  </a:lnTo>
                  <a:lnTo>
                    <a:pt x="1373" y="5547"/>
                  </a:lnTo>
                  <a:lnTo>
                    <a:pt x="211" y="5547"/>
                  </a:lnTo>
                  <a:cubicBezTo>
                    <a:pt x="92" y="5547"/>
                    <a:pt x="0" y="5640"/>
                    <a:pt x="0" y="5759"/>
                  </a:cubicBezTo>
                  <a:lnTo>
                    <a:pt x="0" y="8862"/>
                  </a:lnTo>
                  <a:cubicBezTo>
                    <a:pt x="0" y="8981"/>
                    <a:pt x="92" y="9073"/>
                    <a:pt x="211" y="9073"/>
                  </a:cubicBezTo>
                  <a:lnTo>
                    <a:pt x="1387" y="9073"/>
                  </a:lnTo>
                  <a:lnTo>
                    <a:pt x="1387" y="11900"/>
                  </a:lnTo>
                  <a:lnTo>
                    <a:pt x="211" y="11900"/>
                  </a:lnTo>
                  <a:cubicBezTo>
                    <a:pt x="92" y="11900"/>
                    <a:pt x="0" y="11992"/>
                    <a:pt x="0" y="12111"/>
                  </a:cubicBezTo>
                  <a:lnTo>
                    <a:pt x="0" y="12864"/>
                  </a:lnTo>
                  <a:cubicBezTo>
                    <a:pt x="0" y="12982"/>
                    <a:pt x="92" y="13075"/>
                    <a:pt x="211" y="13075"/>
                  </a:cubicBezTo>
                  <a:lnTo>
                    <a:pt x="14197" y="13075"/>
                  </a:lnTo>
                  <a:cubicBezTo>
                    <a:pt x="14316" y="13075"/>
                    <a:pt x="14408" y="12982"/>
                    <a:pt x="14408" y="12864"/>
                  </a:cubicBezTo>
                  <a:lnTo>
                    <a:pt x="14408" y="12111"/>
                  </a:lnTo>
                  <a:cubicBezTo>
                    <a:pt x="14408" y="11992"/>
                    <a:pt x="14316" y="11900"/>
                    <a:pt x="14197" y="11900"/>
                  </a:cubicBezTo>
                  <a:lnTo>
                    <a:pt x="13022" y="11900"/>
                  </a:lnTo>
                  <a:lnTo>
                    <a:pt x="13022" y="8255"/>
                  </a:lnTo>
                  <a:cubicBezTo>
                    <a:pt x="13022" y="8116"/>
                    <a:pt x="12916" y="8047"/>
                    <a:pt x="12810" y="8047"/>
                  </a:cubicBezTo>
                  <a:cubicBezTo>
                    <a:pt x="12705" y="8047"/>
                    <a:pt x="12599" y="8116"/>
                    <a:pt x="12599" y="8255"/>
                  </a:cubicBezTo>
                  <a:lnTo>
                    <a:pt x="12599" y="10896"/>
                  </a:lnTo>
                  <a:lnTo>
                    <a:pt x="8756" y="10896"/>
                  </a:lnTo>
                  <a:lnTo>
                    <a:pt x="8756" y="7251"/>
                  </a:lnTo>
                  <a:cubicBezTo>
                    <a:pt x="8756" y="7132"/>
                    <a:pt x="8650" y="7040"/>
                    <a:pt x="8545" y="7040"/>
                  </a:cubicBezTo>
                  <a:lnTo>
                    <a:pt x="5864" y="7040"/>
                  </a:lnTo>
                  <a:cubicBezTo>
                    <a:pt x="5745" y="7040"/>
                    <a:pt x="5652" y="7132"/>
                    <a:pt x="5652" y="7251"/>
                  </a:cubicBezTo>
                  <a:lnTo>
                    <a:pt x="5652" y="8981"/>
                  </a:lnTo>
                  <a:cubicBezTo>
                    <a:pt x="5652" y="9120"/>
                    <a:pt x="5758" y="9189"/>
                    <a:pt x="5864" y="9189"/>
                  </a:cubicBezTo>
                  <a:cubicBezTo>
                    <a:pt x="5969" y="9189"/>
                    <a:pt x="6075" y="9120"/>
                    <a:pt x="6075" y="8981"/>
                  </a:cubicBezTo>
                  <a:lnTo>
                    <a:pt x="6075" y="7462"/>
                  </a:lnTo>
                  <a:lnTo>
                    <a:pt x="8333" y="7462"/>
                  </a:lnTo>
                  <a:lnTo>
                    <a:pt x="8333" y="11900"/>
                  </a:lnTo>
                  <a:lnTo>
                    <a:pt x="6075" y="11900"/>
                  </a:lnTo>
                  <a:lnTo>
                    <a:pt x="6075" y="9971"/>
                  </a:lnTo>
                  <a:cubicBezTo>
                    <a:pt x="6075" y="9833"/>
                    <a:pt x="5969" y="9763"/>
                    <a:pt x="5864" y="9763"/>
                  </a:cubicBezTo>
                  <a:cubicBezTo>
                    <a:pt x="5758" y="9763"/>
                    <a:pt x="5652" y="9833"/>
                    <a:pt x="5652" y="9971"/>
                  </a:cubicBezTo>
                  <a:lnTo>
                    <a:pt x="5652" y="10896"/>
                  </a:lnTo>
                  <a:lnTo>
                    <a:pt x="1809" y="10896"/>
                  </a:lnTo>
                  <a:lnTo>
                    <a:pt x="1809" y="5283"/>
                  </a:lnTo>
                  <a:lnTo>
                    <a:pt x="12599" y="5283"/>
                  </a:lnTo>
                  <a:lnTo>
                    <a:pt x="12599" y="7224"/>
                  </a:lnTo>
                  <a:cubicBezTo>
                    <a:pt x="12599" y="7370"/>
                    <a:pt x="12705" y="7442"/>
                    <a:pt x="12810" y="7442"/>
                  </a:cubicBezTo>
                  <a:cubicBezTo>
                    <a:pt x="12916" y="7442"/>
                    <a:pt x="13022" y="7370"/>
                    <a:pt x="13022" y="7224"/>
                  </a:cubicBezTo>
                  <a:lnTo>
                    <a:pt x="13022" y="5283"/>
                  </a:lnTo>
                  <a:lnTo>
                    <a:pt x="13352" y="5283"/>
                  </a:lnTo>
                  <a:cubicBezTo>
                    <a:pt x="13471" y="5283"/>
                    <a:pt x="13563" y="5191"/>
                    <a:pt x="13563" y="5072"/>
                  </a:cubicBezTo>
                  <a:lnTo>
                    <a:pt x="13563" y="2430"/>
                  </a:lnTo>
                  <a:cubicBezTo>
                    <a:pt x="13563" y="2312"/>
                    <a:pt x="13471" y="2219"/>
                    <a:pt x="13352" y="2219"/>
                  </a:cubicBezTo>
                  <a:lnTo>
                    <a:pt x="11120" y="2219"/>
                  </a:lnTo>
                  <a:cubicBezTo>
                    <a:pt x="11226" y="2074"/>
                    <a:pt x="11278" y="1902"/>
                    <a:pt x="11278" y="1731"/>
                  </a:cubicBezTo>
                  <a:lnTo>
                    <a:pt x="11278" y="1083"/>
                  </a:lnTo>
                  <a:cubicBezTo>
                    <a:pt x="11278" y="608"/>
                    <a:pt x="10895" y="225"/>
                    <a:pt x="10420" y="225"/>
                  </a:cubicBezTo>
                  <a:lnTo>
                    <a:pt x="9984" y="225"/>
                  </a:lnTo>
                  <a:lnTo>
                    <a:pt x="9984" y="212"/>
                  </a:lnTo>
                  <a:cubicBezTo>
                    <a:pt x="9984" y="93"/>
                    <a:pt x="9892" y="0"/>
                    <a:pt x="9773" y="0"/>
                  </a:cubicBezTo>
                  <a:lnTo>
                    <a:pt x="6352" y="0"/>
                  </a:lnTo>
                  <a:cubicBezTo>
                    <a:pt x="6062" y="0"/>
                    <a:pt x="6062" y="423"/>
                    <a:pt x="6352" y="423"/>
                  </a:cubicBezTo>
                  <a:lnTo>
                    <a:pt x="9562" y="423"/>
                  </a:lnTo>
                  <a:lnTo>
                    <a:pt x="9562" y="1744"/>
                  </a:lnTo>
                  <a:cubicBezTo>
                    <a:pt x="9562" y="2127"/>
                    <a:pt x="9258" y="2444"/>
                    <a:pt x="8862" y="2444"/>
                  </a:cubicBezTo>
                  <a:lnTo>
                    <a:pt x="5296" y="2444"/>
                  </a:lnTo>
                  <a:cubicBezTo>
                    <a:pt x="4900" y="2444"/>
                    <a:pt x="4583" y="2127"/>
                    <a:pt x="4583" y="1744"/>
                  </a:cubicBezTo>
                  <a:lnTo>
                    <a:pt x="4583" y="423"/>
                  </a:lnTo>
                  <a:lnTo>
                    <a:pt x="5124" y="423"/>
                  </a:lnTo>
                  <a:cubicBezTo>
                    <a:pt x="5401" y="423"/>
                    <a:pt x="5401" y="0"/>
                    <a:pt x="51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085" name="Google Shape;1085;p89"/>
            <p:cNvSpPr/>
            <p:nvPr/>
          </p:nvSpPr>
          <p:spPr>
            <a:xfrm>
              <a:off x="706954" y="3445308"/>
              <a:ext cx="85422" cy="100696"/>
            </a:xfrm>
            <a:custGeom>
              <a:rect b="b" l="l" r="r" t="t"/>
              <a:pathLst>
                <a:path extrusionOk="0" h="3659" w="3104">
                  <a:moveTo>
                    <a:pt x="1347" y="423"/>
                  </a:moveTo>
                  <a:lnTo>
                    <a:pt x="1347" y="1625"/>
                  </a:lnTo>
                  <a:lnTo>
                    <a:pt x="423" y="1625"/>
                  </a:lnTo>
                  <a:lnTo>
                    <a:pt x="423" y="423"/>
                  </a:lnTo>
                  <a:close/>
                  <a:moveTo>
                    <a:pt x="2681" y="423"/>
                  </a:moveTo>
                  <a:lnTo>
                    <a:pt x="2681" y="1625"/>
                  </a:lnTo>
                  <a:lnTo>
                    <a:pt x="1757" y="1625"/>
                  </a:lnTo>
                  <a:lnTo>
                    <a:pt x="1757" y="423"/>
                  </a:lnTo>
                  <a:close/>
                  <a:moveTo>
                    <a:pt x="1347" y="2034"/>
                  </a:moveTo>
                  <a:lnTo>
                    <a:pt x="1347" y="3236"/>
                  </a:lnTo>
                  <a:lnTo>
                    <a:pt x="423" y="3236"/>
                  </a:lnTo>
                  <a:lnTo>
                    <a:pt x="423" y="2034"/>
                  </a:lnTo>
                  <a:close/>
                  <a:moveTo>
                    <a:pt x="2681" y="2034"/>
                  </a:moveTo>
                  <a:lnTo>
                    <a:pt x="2681" y="3236"/>
                  </a:lnTo>
                  <a:lnTo>
                    <a:pt x="1757" y="3236"/>
                  </a:lnTo>
                  <a:lnTo>
                    <a:pt x="1757" y="2034"/>
                  </a:lnTo>
                  <a:close/>
                  <a:moveTo>
                    <a:pt x="212" y="0"/>
                  </a:moveTo>
                  <a:cubicBezTo>
                    <a:pt x="93" y="0"/>
                    <a:pt x="0" y="93"/>
                    <a:pt x="0" y="212"/>
                  </a:cubicBezTo>
                  <a:lnTo>
                    <a:pt x="0" y="3447"/>
                  </a:lnTo>
                  <a:cubicBezTo>
                    <a:pt x="0" y="3566"/>
                    <a:pt x="93" y="3659"/>
                    <a:pt x="212" y="3659"/>
                  </a:cubicBezTo>
                  <a:lnTo>
                    <a:pt x="2892" y="3659"/>
                  </a:lnTo>
                  <a:cubicBezTo>
                    <a:pt x="2998" y="3659"/>
                    <a:pt x="3104" y="3566"/>
                    <a:pt x="3104" y="3447"/>
                  </a:cubicBezTo>
                  <a:lnTo>
                    <a:pt x="3104" y="212"/>
                  </a:lnTo>
                  <a:cubicBezTo>
                    <a:pt x="3104" y="93"/>
                    <a:pt x="2998" y="0"/>
                    <a:pt x="28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086" name="Google Shape;1086;p89"/>
            <p:cNvSpPr/>
            <p:nvPr/>
          </p:nvSpPr>
          <p:spPr>
            <a:xfrm>
              <a:off x="902125" y="3445308"/>
              <a:ext cx="85064" cy="100696"/>
            </a:xfrm>
            <a:custGeom>
              <a:rect b="b" l="l" r="r" t="t"/>
              <a:pathLst>
                <a:path extrusionOk="0" h="3659" w="3091">
                  <a:moveTo>
                    <a:pt x="1334" y="423"/>
                  </a:moveTo>
                  <a:lnTo>
                    <a:pt x="1334" y="1625"/>
                  </a:lnTo>
                  <a:lnTo>
                    <a:pt x="423" y="1625"/>
                  </a:lnTo>
                  <a:lnTo>
                    <a:pt x="423" y="423"/>
                  </a:lnTo>
                  <a:close/>
                  <a:moveTo>
                    <a:pt x="2668" y="423"/>
                  </a:moveTo>
                  <a:lnTo>
                    <a:pt x="2668" y="1625"/>
                  </a:lnTo>
                  <a:lnTo>
                    <a:pt x="1757" y="1625"/>
                  </a:lnTo>
                  <a:lnTo>
                    <a:pt x="1757" y="423"/>
                  </a:lnTo>
                  <a:close/>
                  <a:moveTo>
                    <a:pt x="1334" y="2034"/>
                  </a:moveTo>
                  <a:lnTo>
                    <a:pt x="1334" y="3236"/>
                  </a:lnTo>
                  <a:lnTo>
                    <a:pt x="423" y="3236"/>
                  </a:lnTo>
                  <a:lnTo>
                    <a:pt x="423" y="2034"/>
                  </a:lnTo>
                  <a:close/>
                  <a:moveTo>
                    <a:pt x="2668" y="2034"/>
                  </a:moveTo>
                  <a:lnTo>
                    <a:pt x="2668" y="3236"/>
                  </a:lnTo>
                  <a:lnTo>
                    <a:pt x="1757" y="3236"/>
                  </a:lnTo>
                  <a:lnTo>
                    <a:pt x="1757" y="2034"/>
                  </a:lnTo>
                  <a:close/>
                  <a:moveTo>
                    <a:pt x="211" y="0"/>
                  </a:moveTo>
                  <a:cubicBezTo>
                    <a:pt x="93" y="0"/>
                    <a:pt x="0" y="93"/>
                    <a:pt x="0" y="212"/>
                  </a:cubicBezTo>
                  <a:lnTo>
                    <a:pt x="0" y="3447"/>
                  </a:lnTo>
                  <a:cubicBezTo>
                    <a:pt x="0" y="3566"/>
                    <a:pt x="93" y="3659"/>
                    <a:pt x="211" y="3659"/>
                  </a:cubicBezTo>
                  <a:lnTo>
                    <a:pt x="2879" y="3659"/>
                  </a:lnTo>
                  <a:cubicBezTo>
                    <a:pt x="2998" y="3659"/>
                    <a:pt x="3091" y="3566"/>
                    <a:pt x="3091" y="3447"/>
                  </a:cubicBezTo>
                  <a:lnTo>
                    <a:pt x="3091" y="212"/>
                  </a:lnTo>
                  <a:cubicBezTo>
                    <a:pt x="3091" y="93"/>
                    <a:pt x="2998"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087" name="Google Shape;1087;p89"/>
            <p:cNvSpPr/>
            <p:nvPr/>
          </p:nvSpPr>
          <p:spPr>
            <a:xfrm>
              <a:off x="706596" y="3404551"/>
              <a:ext cx="85780" cy="34593"/>
            </a:xfrm>
            <a:custGeom>
              <a:rect b="b" l="l" r="r" t="t"/>
              <a:pathLst>
                <a:path extrusionOk="0" h="1257" w="3117">
                  <a:moveTo>
                    <a:pt x="1360" y="451"/>
                  </a:moveTo>
                  <a:lnTo>
                    <a:pt x="1360" y="834"/>
                  </a:lnTo>
                  <a:lnTo>
                    <a:pt x="608" y="834"/>
                  </a:lnTo>
                  <a:cubicBezTo>
                    <a:pt x="806" y="623"/>
                    <a:pt x="1070" y="478"/>
                    <a:pt x="1360" y="451"/>
                  </a:cubicBezTo>
                  <a:close/>
                  <a:moveTo>
                    <a:pt x="1770" y="451"/>
                  </a:moveTo>
                  <a:cubicBezTo>
                    <a:pt x="2060" y="491"/>
                    <a:pt x="2324" y="623"/>
                    <a:pt x="2522" y="834"/>
                  </a:cubicBezTo>
                  <a:lnTo>
                    <a:pt x="1770" y="834"/>
                  </a:lnTo>
                  <a:lnTo>
                    <a:pt x="1770" y="451"/>
                  </a:lnTo>
                  <a:close/>
                  <a:moveTo>
                    <a:pt x="1494" y="1"/>
                  </a:moveTo>
                  <a:cubicBezTo>
                    <a:pt x="859" y="1"/>
                    <a:pt x="282" y="379"/>
                    <a:pt x="26" y="966"/>
                  </a:cubicBezTo>
                  <a:cubicBezTo>
                    <a:pt x="0" y="1032"/>
                    <a:pt x="13" y="1112"/>
                    <a:pt x="53" y="1164"/>
                  </a:cubicBezTo>
                  <a:cubicBezTo>
                    <a:pt x="92" y="1217"/>
                    <a:pt x="159" y="1257"/>
                    <a:pt x="225" y="1257"/>
                  </a:cubicBezTo>
                  <a:lnTo>
                    <a:pt x="2905" y="1257"/>
                  </a:lnTo>
                  <a:cubicBezTo>
                    <a:pt x="2972" y="1257"/>
                    <a:pt x="3038" y="1217"/>
                    <a:pt x="3077" y="1164"/>
                  </a:cubicBezTo>
                  <a:cubicBezTo>
                    <a:pt x="3117" y="1112"/>
                    <a:pt x="3117" y="1032"/>
                    <a:pt x="3104" y="966"/>
                  </a:cubicBezTo>
                  <a:cubicBezTo>
                    <a:pt x="2848" y="379"/>
                    <a:pt x="2259" y="1"/>
                    <a:pt x="1623" y="1"/>
                  </a:cubicBezTo>
                  <a:cubicBezTo>
                    <a:pt x="1601" y="1"/>
                    <a:pt x="1580" y="1"/>
                    <a:pt x="1558" y="2"/>
                  </a:cubicBezTo>
                  <a:cubicBezTo>
                    <a:pt x="1537" y="1"/>
                    <a:pt x="1516"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088" name="Google Shape;1088;p89"/>
            <p:cNvSpPr/>
            <p:nvPr/>
          </p:nvSpPr>
          <p:spPr>
            <a:xfrm>
              <a:off x="901025" y="3404551"/>
              <a:ext cx="87266" cy="34593"/>
            </a:xfrm>
            <a:custGeom>
              <a:rect b="b" l="l" r="r" t="t"/>
              <a:pathLst>
                <a:path extrusionOk="0" h="1257" w="3171">
                  <a:moveTo>
                    <a:pt x="1374" y="451"/>
                  </a:moveTo>
                  <a:lnTo>
                    <a:pt x="1374" y="834"/>
                  </a:lnTo>
                  <a:lnTo>
                    <a:pt x="621" y="834"/>
                  </a:lnTo>
                  <a:cubicBezTo>
                    <a:pt x="819" y="623"/>
                    <a:pt x="1083" y="478"/>
                    <a:pt x="1374" y="451"/>
                  </a:cubicBezTo>
                  <a:close/>
                  <a:moveTo>
                    <a:pt x="1797" y="451"/>
                  </a:moveTo>
                  <a:cubicBezTo>
                    <a:pt x="2087" y="478"/>
                    <a:pt x="2351" y="623"/>
                    <a:pt x="2549" y="834"/>
                  </a:cubicBezTo>
                  <a:lnTo>
                    <a:pt x="1797" y="834"/>
                  </a:lnTo>
                  <a:lnTo>
                    <a:pt x="1797" y="451"/>
                  </a:lnTo>
                  <a:close/>
                  <a:moveTo>
                    <a:pt x="1521" y="1"/>
                  </a:moveTo>
                  <a:cubicBezTo>
                    <a:pt x="885" y="1"/>
                    <a:pt x="296" y="379"/>
                    <a:pt x="53" y="966"/>
                  </a:cubicBezTo>
                  <a:cubicBezTo>
                    <a:pt x="1" y="1112"/>
                    <a:pt x="93" y="1257"/>
                    <a:pt x="251" y="1257"/>
                  </a:cubicBezTo>
                  <a:lnTo>
                    <a:pt x="2919" y="1257"/>
                  </a:lnTo>
                  <a:cubicBezTo>
                    <a:pt x="3064" y="1257"/>
                    <a:pt x="3170" y="1112"/>
                    <a:pt x="3117" y="966"/>
                  </a:cubicBezTo>
                  <a:cubicBezTo>
                    <a:pt x="2862" y="379"/>
                    <a:pt x="2285" y="1"/>
                    <a:pt x="1650" y="1"/>
                  </a:cubicBezTo>
                  <a:cubicBezTo>
                    <a:pt x="1628" y="1"/>
                    <a:pt x="1607" y="1"/>
                    <a:pt x="1585" y="2"/>
                  </a:cubicBezTo>
                  <a:cubicBezTo>
                    <a:pt x="1564" y="1"/>
                    <a:pt x="1542" y="1"/>
                    <a:pt x="1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089" name="Google Shape;1089;p89"/>
            <p:cNvSpPr/>
            <p:nvPr/>
          </p:nvSpPr>
          <p:spPr>
            <a:xfrm>
              <a:off x="802888" y="3404551"/>
              <a:ext cx="86523" cy="34593"/>
            </a:xfrm>
            <a:custGeom>
              <a:rect b="b" l="l" r="r" t="t"/>
              <a:pathLst>
                <a:path extrusionOk="0" h="1257" w="3144">
                  <a:moveTo>
                    <a:pt x="1374" y="451"/>
                  </a:moveTo>
                  <a:lnTo>
                    <a:pt x="1374" y="834"/>
                  </a:lnTo>
                  <a:lnTo>
                    <a:pt x="635" y="834"/>
                  </a:lnTo>
                  <a:cubicBezTo>
                    <a:pt x="833" y="623"/>
                    <a:pt x="1097" y="478"/>
                    <a:pt x="1374" y="451"/>
                  </a:cubicBezTo>
                  <a:close/>
                  <a:moveTo>
                    <a:pt x="1797" y="451"/>
                  </a:moveTo>
                  <a:cubicBezTo>
                    <a:pt x="2087" y="491"/>
                    <a:pt x="2352" y="623"/>
                    <a:pt x="2550" y="834"/>
                  </a:cubicBezTo>
                  <a:lnTo>
                    <a:pt x="1797" y="834"/>
                  </a:lnTo>
                  <a:lnTo>
                    <a:pt x="1797" y="451"/>
                  </a:lnTo>
                  <a:close/>
                  <a:moveTo>
                    <a:pt x="1521" y="1"/>
                  </a:moveTo>
                  <a:cubicBezTo>
                    <a:pt x="886" y="1"/>
                    <a:pt x="309" y="379"/>
                    <a:pt x="54" y="966"/>
                  </a:cubicBezTo>
                  <a:cubicBezTo>
                    <a:pt x="1" y="1112"/>
                    <a:pt x="106" y="1257"/>
                    <a:pt x="252" y="1257"/>
                  </a:cubicBezTo>
                  <a:lnTo>
                    <a:pt x="2933" y="1257"/>
                  </a:lnTo>
                  <a:cubicBezTo>
                    <a:pt x="2999" y="1257"/>
                    <a:pt x="3065" y="1217"/>
                    <a:pt x="3104" y="1164"/>
                  </a:cubicBezTo>
                  <a:cubicBezTo>
                    <a:pt x="3144" y="1112"/>
                    <a:pt x="3144" y="1032"/>
                    <a:pt x="3118" y="966"/>
                  </a:cubicBezTo>
                  <a:cubicBezTo>
                    <a:pt x="2875" y="379"/>
                    <a:pt x="2286" y="1"/>
                    <a:pt x="1650" y="1"/>
                  </a:cubicBezTo>
                  <a:cubicBezTo>
                    <a:pt x="1628" y="1"/>
                    <a:pt x="1607" y="1"/>
                    <a:pt x="1586" y="2"/>
                  </a:cubicBezTo>
                  <a:cubicBezTo>
                    <a:pt x="1564" y="1"/>
                    <a:pt x="1543" y="1"/>
                    <a:pt x="1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090" name="Google Shape;1090;p89"/>
          <p:cNvGrpSpPr/>
          <p:nvPr/>
        </p:nvGrpSpPr>
        <p:grpSpPr>
          <a:xfrm>
            <a:off x="6066213" y="3265339"/>
            <a:ext cx="328464" cy="419197"/>
            <a:chOff x="4686925" y="1372825"/>
            <a:chExt cx="345025" cy="405100"/>
          </a:xfrm>
        </p:grpSpPr>
        <p:sp>
          <p:nvSpPr>
            <p:cNvPr id="1091" name="Google Shape;1091;p89"/>
            <p:cNvSpPr/>
            <p:nvPr/>
          </p:nvSpPr>
          <p:spPr>
            <a:xfrm>
              <a:off x="4734900" y="1691350"/>
              <a:ext cx="18150" cy="22800"/>
            </a:xfrm>
            <a:custGeom>
              <a:rect b="b" l="l" r="r" t="t"/>
              <a:pathLst>
                <a:path extrusionOk="0" h="912" w="726">
                  <a:moveTo>
                    <a:pt x="446" y="0"/>
                  </a:moveTo>
                  <a:cubicBezTo>
                    <a:pt x="337" y="0"/>
                    <a:pt x="232" y="64"/>
                    <a:pt x="189" y="173"/>
                  </a:cubicBezTo>
                  <a:lnTo>
                    <a:pt x="54" y="575"/>
                  </a:lnTo>
                  <a:cubicBezTo>
                    <a:pt x="1" y="710"/>
                    <a:pt x="68" y="858"/>
                    <a:pt x="203" y="898"/>
                  </a:cubicBezTo>
                  <a:cubicBezTo>
                    <a:pt x="229" y="912"/>
                    <a:pt x="269" y="912"/>
                    <a:pt x="296" y="912"/>
                  </a:cubicBezTo>
                  <a:cubicBezTo>
                    <a:pt x="403" y="912"/>
                    <a:pt x="498" y="844"/>
                    <a:pt x="538" y="750"/>
                  </a:cubicBezTo>
                  <a:lnTo>
                    <a:pt x="686" y="348"/>
                  </a:lnTo>
                  <a:cubicBezTo>
                    <a:pt x="726" y="213"/>
                    <a:pt x="659" y="65"/>
                    <a:pt x="525" y="12"/>
                  </a:cubicBezTo>
                  <a:cubicBezTo>
                    <a:pt x="499" y="4"/>
                    <a:pt x="472"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89"/>
            <p:cNvSpPr/>
            <p:nvPr/>
          </p:nvSpPr>
          <p:spPr>
            <a:xfrm>
              <a:off x="4746325" y="1655600"/>
              <a:ext cx="16800" cy="23300"/>
            </a:xfrm>
            <a:custGeom>
              <a:rect b="b" l="l" r="r" t="t"/>
              <a:pathLst>
                <a:path extrusionOk="0" h="932" w="672">
                  <a:moveTo>
                    <a:pt x="400" y="1"/>
                  </a:moveTo>
                  <a:cubicBezTo>
                    <a:pt x="276" y="1"/>
                    <a:pt x="170" y="77"/>
                    <a:pt x="134" y="194"/>
                  </a:cubicBezTo>
                  <a:lnTo>
                    <a:pt x="41" y="609"/>
                  </a:lnTo>
                  <a:cubicBezTo>
                    <a:pt x="0" y="744"/>
                    <a:pt x="81" y="892"/>
                    <a:pt x="229" y="919"/>
                  </a:cubicBezTo>
                  <a:cubicBezTo>
                    <a:pt x="242" y="931"/>
                    <a:pt x="269" y="931"/>
                    <a:pt x="283" y="931"/>
                  </a:cubicBezTo>
                  <a:cubicBezTo>
                    <a:pt x="403" y="931"/>
                    <a:pt x="510" y="851"/>
                    <a:pt x="537" y="731"/>
                  </a:cubicBezTo>
                  <a:lnTo>
                    <a:pt x="644" y="328"/>
                  </a:lnTo>
                  <a:cubicBezTo>
                    <a:pt x="671" y="180"/>
                    <a:pt x="591" y="46"/>
                    <a:pt x="457" y="6"/>
                  </a:cubicBezTo>
                  <a:cubicBezTo>
                    <a:pt x="438" y="2"/>
                    <a:pt x="419"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9"/>
            <p:cNvSpPr/>
            <p:nvPr/>
          </p:nvSpPr>
          <p:spPr>
            <a:xfrm>
              <a:off x="4754375" y="1619100"/>
              <a:ext cx="15450" cy="23550"/>
            </a:xfrm>
            <a:custGeom>
              <a:rect b="b" l="l" r="r" t="t"/>
              <a:pathLst>
                <a:path extrusionOk="0" h="942" w="618">
                  <a:moveTo>
                    <a:pt x="349" y="1"/>
                  </a:moveTo>
                  <a:cubicBezTo>
                    <a:pt x="214" y="1"/>
                    <a:pt x="106" y="91"/>
                    <a:pt x="81" y="217"/>
                  </a:cubicBezTo>
                  <a:lnTo>
                    <a:pt x="14" y="646"/>
                  </a:lnTo>
                  <a:cubicBezTo>
                    <a:pt x="0" y="781"/>
                    <a:pt x="95" y="915"/>
                    <a:pt x="242" y="929"/>
                  </a:cubicBezTo>
                  <a:cubicBezTo>
                    <a:pt x="256" y="942"/>
                    <a:pt x="269" y="942"/>
                    <a:pt x="269" y="942"/>
                  </a:cubicBezTo>
                  <a:cubicBezTo>
                    <a:pt x="403" y="942"/>
                    <a:pt x="510" y="848"/>
                    <a:pt x="537" y="714"/>
                  </a:cubicBezTo>
                  <a:lnTo>
                    <a:pt x="591" y="297"/>
                  </a:lnTo>
                  <a:cubicBezTo>
                    <a:pt x="618" y="150"/>
                    <a:pt x="510" y="29"/>
                    <a:pt x="376" y="2"/>
                  </a:cubicBezTo>
                  <a:cubicBezTo>
                    <a:pt x="367" y="1"/>
                    <a:pt x="358" y="1"/>
                    <a:pt x="3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89"/>
            <p:cNvSpPr/>
            <p:nvPr/>
          </p:nvSpPr>
          <p:spPr>
            <a:xfrm>
              <a:off x="4758750" y="1582200"/>
              <a:ext cx="13775" cy="23550"/>
            </a:xfrm>
            <a:custGeom>
              <a:rect b="b" l="l" r="r" t="t"/>
              <a:pathLst>
                <a:path extrusionOk="0" h="942" w="551">
                  <a:moveTo>
                    <a:pt x="274" y="0"/>
                  </a:moveTo>
                  <a:cubicBezTo>
                    <a:pt x="149" y="0"/>
                    <a:pt x="39" y="104"/>
                    <a:pt x="27" y="243"/>
                  </a:cubicBezTo>
                  <a:lnTo>
                    <a:pt x="13" y="673"/>
                  </a:lnTo>
                  <a:cubicBezTo>
                    <a:pt x="0" y="807"/>
                    <a:pt x="108" y="928"/>
                    <a:pt x="255" y="941"/>
                  </a:cubicBezTo>
                  <a:lnTo>
                    <a:pt x="269" y="941"/>
                  </a:lnTo>
                  <a:cubicBezTo>
                    <a:pt x="403" y="941"/>
                    <a:pt x="523" y="834"/>
                    <a:pt x="523" y="687"/>
                  </a:cubicBezTo>
                  <a:lnTo>
                    <a:pt x="550" y="270"/>
                  </a:lnTo>
                  <a:cubicBezTo>
                    <a:pt x="550" y="123"/>
                    <a:pt x="443" y="1"/>
                    <a:pt x="296" y="1"/>
                  </a:cubicBezTo>
                  <a:cubicBezTo>
                    <a:pt x="288" y="1"/>
                    <a:pt x="281"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89"/>
            <p:cNvSpPr/>
            <p:nvPr/>
          </p:nvSpPr>
          <p:spPr>
            <a:xfrm>
              <a:off x="4758750" y="1544950"/>
              <a:ext cx="13775" cy="23550"/>
            </a:xfrm>
            <a:custGeom>
              <a:rect b="b" l="l" r="r" t="t"/>
              <a:pathLst>
                <a:path extrusionOk="0" h="942" w="551">
                  <a:moveTo>
                    <a:pt x="278" y="1"/>
                  </a:moveTo>
                  <a:cubicBezTo>
                    <a:pt x="271" y="1"/>
                    <a:pt x="263" y="1"/>
                    <a:pt x="255" y="2"/>
                  </a:cubicBezTo>
                  <a:cubicBezTo>
                    <a:pt x="108" y="15"/>
                    <a:pt x="0" y="136"/>
                    <a:pt x="13" y="283"/>
                  </a:cubicBezTo>
                  <a:cubicBezTo>
                    <a:pt x="13" y="418"/>
                    <a:pt x="27" y="552"/>
                    <a:pt x="27" y="700"/>
                  </a:cubicBezTo>
                  <a:cubicBezTo>
                    <a:pt x="27" y="834"/>
                    <a:pt x="147" y="942"/>
                    <a:pt x="282" y="942"/>
                  </a:cubicBezTo>
                  <a:lnTo>
                    <a:pt x="296" y="942"/>
                  </a:lnTo>
                  <a:cubicBezTo>
                    <a:pt x="443" y="942"/>
                    <a:pt x="550" y="820"/>
                    <a:pt x="550" y="673"/>
                  </a:cubicBezTo>
                  <a:cubicBezTo>
                    <a:pt x="537" y="525"/>
                    <a:pt x="537" y="391"/>
                    <a:pt x="523" y="244"/>
                  </a:cubicBezTo>
                  <a:cubicBezTo>
                    <a:pt x="511" y="104"/>
                    <a:pt x="403"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89"/>
            <p:cNvSpPr/>
            <p:nvPr/>
          </p:nvSpPr>
          <p:spPr>
            <a:xfrm>
              <a:off x="4754375" y="1508025"/>
              <a:ext cx="15450" cy="23550"/>
            </a:xfrm>
            <a:custGeom>
              <a:rect b="b" l="l" r="r" t="t"/>
              <a:pathLst>
                <a:path extrusionOk="0" h="942" w="618">
                  <a:moveTo>
                    <a:pt x="268" y="1"/>
                  </a:moveTo>
                  <a:cubicBezTo>
                    <a:pt x="260" y="1"/>
                    <a:pt x="251" y="1"/>
                    <a:pt x="242" y="2"/>
                  </a:cubicBezTo>
                  <a:cubicBezTo>
                    <a:pt x="95" y="29"/>
                    <a:pt x="0" y="163"/>
                    <a:pt x="14" y="298"/>
                  </a:cubicBezTo>
                  <a:lnTo>
                    <a:pt x="81" y="713"/>
                  </a:lnTo>
                  <a:cubicBezTo>
                    <a:pt x="95" y="847"/>
                    <a:pt x="215" y="942"/>
                    <a:pt x="336" y="942"/>
                  </a:cubicBezTo>
                  <a:lnTo>
                    <a:pt x="376" y="942"/>
                  </a:lnTo>
                  <a:cubicBezTo>
                    <a:pt x="510" y="915"/>
                    <a:pt x="618" y="781"/>
                    <a:pt x="591" y="647"/>
                  </a:cubicBezTo>
                  <a:lnTo>
                    <a:pt x="537" y="230"/>
                  </a:lnTo>
                  <a:cubicBezTo>
                    <a:pt x="512" y="92"/>
                    <a:pt x="393"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89"/>
            <p:cNvSpPr/>
            <p:nvPr/>
          </p:nvSpPr>
          <p:spPr>
            <a:xfrm>
              <a:off x="4746325" y="1471700"/>
              <a:ext cx="16800" cy="23300"/>
            </a:xfrm>
            <a:custGeom>
              <a:rect b="b" l="l" r="r" t="t"/>
              <a:pathLst>
                <a:path extrusionOk="0" h="932" w="672">
                  <a:moveTo>
                    <a:pt x="281" y="0"/>
                  </a:moveTo>
                  <a:cubicBezTo>
                    <a:pt x="264" y="0"/>
                    <a:pt x="246" y="2"/>
                    <a:pt x="229" y="6"/>
                  </a:cubicBezTo>
                  <a:cubicBezTo>
                    <a:pt x="81" y="45"/>
                    <a:pt x="0" y="193"/>
                    <a:pt x="41" y="328"/>
                  </a:cubicBezTo>
                  <a:lnTo>
                    <a:pt x="134" y="743"/>
                  </a:lnTo>
                  <a:cubicBezTo>
                    <a:pt x="175" y="851"/>
                    <a:pt x="269" y="931"/>
                    <a:pt x="390" y="931"/>
                  </a:cubicBezTo>
                  <a:lnTo>
                    <a:pt x="457" y="931"/>
                  </a:lnTo>
                  <a:cubicBezTo>
                    <a:pt x="591" y="892"/>
                    <a:pt x="671" y="743"/>
                    <a:pt x="644" y="609"/>
                  </a:cubicBezTo>
                  <a:lnTo>
                    <a:pt x="537" y="193"/>
                  </a:lnTo>
                  <a:cubicBezTo>
                    <a:pt x="502" y="77"/>
                    <a:pt x="396" y="0"/>
                    <a:pt x="2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89"/>
            <p:cNvSpPr/>
            <p:nvPr/>
          </p:nvSpPr>
          <p:spPr>
            <a:xfrm>
              <a:off x="4734900" y="1436450"/>
              <a:ext cx="18150" cy="22975"/>
            </a:xfrm>
            <a:custGeom>
              <a:rect b="b" l="l" r="r" t="t"/>
              <a:pathLst>
                <a:path extrusionOk="0" h="919" w="726">
                  <a:moveTo>
                    <a:pt x="298" y="1"/>
                  </a:moveTo>
                  <a:cubicBezTo>
                    <a:pt x="267" y="1"/>
                    <a:pt x="234" y="7"/>
                    <a:pt x="203" y="19"/>
                  </a:cubicBezTo>
                  <a:cubicBezTo>
                    <a:pt x="68" y="59"/>
                    <a:pt x="1" y="220"/>
                    <a:pt x="54" y="355"/>
                  </a:cubicBezTo>
                  <a:cubicBezTo>
                    <a:pt x="95" y="476"/>
                    <a:pt x="149" y="610"/>
                    <a:pt x="189" y="744"/>
                  </a:cubicBezTo>
                  <a:cubicBezTo>
                    <a:pt x="229" y="852"/>
                    <a:pt x="323" y="918"/>
                    <a:pt x="430" y="918"/>
                  </a:cubicBezTo>
                  <a:cubicBezTo>
                    <a:pt x="457" y="918"/>
                    <a:pt x="498" y="905"/>
                    <a:pt x="525" y="905"/>
                  </a:cubicBezTo>
                  <a:cubicBezTo>
                    <a:pt x="659" y="852"/>
                    <a:pt x="726" y="704"/>
                    <a:pt x="686" y="569"/>
                  </a:cubicBezTo>
                  <a:cubicBezTo>
                    <a:pt x="632" y="435"/>
                    <a:pt x="591" y="301"/>
                    <a:pt x="538" y="167"/>
                  </a:cubicBezTo>
                  <a:cubicBezTo>
                    <a:pt x="497" y="64"/>
                    <a:pt x="401"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89"/>
            <p:cNvSpPr/>
            <p:nvPr/>
          </p:nvSpPr>
          <p:spPr>
            <a:xfrm>
              <a:off x="4965800" y="1691350"/>
              <a:ext cx="18150" cy="22800"/>
            </a:xfrm>
            <a:custGeom>
              <a:rect b="b" l="l" r="r" t="t"/>
              <a:pathLst>
                <a:path extrusionOk="0" h="912" w="726">
                  <a:moveTo>
                    <a:pt x="281" y="0"/>
                  </a:moveTo>
                  <a:cubicBezTo>
                    <a:pt x="255" y="0"/>
                    <a:pt x="228" y="4"/>
                    <a:pt x="202" y="12"/>
                  </a:cubicBezTo>
                  <a:cubicBezTo>
                    <a:pt x="68" y="65"/>
                    <a:pt x="0" y="213"/>
                    <a:pt x="54" y="348"/>
                  </a:cubicBezTo>
                  <a:lnTo>
                    <a:pt x="188" y="750"/>
                  </a:lnTo>
                  <a:cubicBezTo>
                    <a:pt x="229" y="844"/>
                    <a:pt x="336" y="912"/>
                    <a:pt x="430" y="912"/>
                  </a:cubicBezTo>
                  <a:cubicBezTo>
                    <a:pt x="471" y="912"/>
                    <a:pt x="498" y="912"/>
                    <a:pt x="524" y="898"/>
                  </a:cubicBezTo>
                  <a:cubicBezTo>
                    <a:pt x="659" y="858"/>
                    <a:pt x="725" y="710"/>
                    <a:pt x="685" y="575"/>
                  </a:cubicBezTo>
                  <a:lnTo>
                    <a:pt x="537" y="173"/>
                  </a:lnTo>
                  <a:cubicBezTo>
                    <a:pt x="494" y="64"/>
                    <a:pt x="390" y="0"/>
                    <a:pt x="2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89"/>
            <p:cNvSpPr/>
            <p:nvPr/>
          </p:nvSpPr>
          <p:spPr>
            <a:xfrm>
              <a:off x="4955725" y="1655600"/>
              <a:ext cx="16800" cy="23300"/>
            </a:xfrm>
            <a:custGeom>
              <a:rect b="b" l="l" r="r" t="t"/>
              <a:pathLst>
                <a:path extrusionOk="0" h="932" w="672">
                  <a:moveTo>
                    <a:pt x="272" y="1"/>
                  </a:moveTo>
                  <a:cubicBezTo>
                    <a:pt x="253" y="1"/>
                    <a:pt x="235" y="2"/>
                    <a:pt x="215" y="6"/>
                  </a:cubicBezTo>
                  <a:cubicBezTo>
                    <a:pt x="81" y="46"/>
                    <a:pt x="1" y="180"/>
                    <a:pt x="27" y="328"/>
                  </a:cubicBezTo>
                  <a:lnTo>
                    <a:pt x="135" y="731"/>
                  </a:lnTo>
                  <a:cubicBezTo>
                    <a:pt x="162" y="851"/>
                    <a:pt x="269" y="931"/>
                    <a:pt x="390" y="931"/>
                  </a:cubicBezTo>
                  <a:cubicBezTo>
                    <a:pt x="403" y="931"/>
                    <a:pt x="430" y="931"/>
                    <a:pt x="457" y="919"/>
                  </a:cubicBezTo>
                  <a:cubicBezTo>
                    <a:pt x="591" y="892"/>
                    <a:pt x="672" y="744"/>
                    <a:pt x="645" y="609"/>
                  </a:cubicBezTo>
                  <a:lnTo>
                    <a:pt x="538" y="194"/>
                  </a:lnTo>
                  <a:cubicBezTo>
                    <a:pt x="503" y="77"/>
                    <a:pt x="397"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9"/>
            <p:cNvSpPr/>
            <p:nvPr/>
          </p:nvSpPr>
          <p:spPr>
            <a:xfrm>
              <a:off x="4949025" y="1619100"/>
              <a:ext cx="15450" cy="23550"/>
            </a:xfrm>
            <a:custGeom>
              <a:rect b="b" l="l" r="r" t="t"/>
              <a:pathLst>
                <a:path extrusionOk="0" h="942" w="618">
                  <a:moveTo>
                    <a:pt x="269" y="1"/>
                  </a:moveTo>
                  <a:cubicBezTo>
                    <a:pt x="260" y="1"/>
                    <a:pt x="251" y="1"/>
                    <a:pt x="242" y="2"/>
                  </a:cubicBezTo>
                  <a:cubicBezTo>
                    <a:pt x="108" y="29"/>
                    <a:pt x="0" y="150"/>
                    <a:pt x="27" y="297"/>
                  </a:cubicBezTo>
                  <a:lnTo>
                    <a:pt x="95" y="714"/>
                  </a:lnTo>
                  <a:cubicBezTo>
                    <a:pt x="108" y="848"/>
                    <a:pt x="215" y="942"/>
                    <a:pt x="349" y="942"/>
                  </a:cubicBezTo>
                  <a:cubicBezTo>
                    <a:pt x="363" y="942"/>
                    <a:pt x="376" y="942"/>
                    <a:pt x="390" y="929"/>
                  </a:cubicBezTo>
                  <a:cubicBezTo>
                    <a:pt x="524" y="915"/>
                    <a:pt x="618" y="781"/>
                    <a:pt x="605" y="646"/>
                  </a:cubicBezTo>
                  <a:lnTo>
                    <a:pt x="537" y="217"/>
                  </a:lnTo>
                  <a:cubicBezTo>
                    <a:pt x="525" y="91"/>
                    <a:pt x="406"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89"/>
            <p:cNvSpPr/>
            <p:nvPr/>
          </p:nvSpPr>
          <p:spPr>
            <a:xfrm>
              <a:off x="4946325" y="1582200"/>
              <a:ext cx="13800" cy="23550"/>
            </a:xfrm>
            <a:custGeom>
              <a:rect b="b" l="l" r="r" t="t"/>
              <a:pathLst>
                <a:path extrusionOk="0" h="942" w="552">
                  <a:moveTo>
                    <a:pt x="280" y="0"/>
                  </a:moveTo>
                  <a:cubicBezTo>
                    <a:pt x="272" y="0"/>
                    <a:pt x="264" y="1"/>
                    <a:pt x="256" y="1"/>
                  </a:cubicBezTo>
                  <a:cubicBezTo>
                    <a:pt x="108" y="1"/>
                    <a:pt x="1" y="123"/>
                    <a:pt x="15" y="270"/>
                  </a:cubicBezTo>
                  <a:lnTo>
                    <a:pt x="28" y="687"/>
                  </a:lnTo>
                  <a:cubicBezTo>
                    <a:pt x="42" y="834"/>
                    <a:pt x="149" y="941"/>
                    <a:pt x="283" y="941"/>
                  </a:cubicBezTo>
                  <a:lnTo>
                    <a:pt x="296" y="941"/>
                  </a:lnTo>
                  <a:cubicBezTo>
                    <a:pt x="444" y="928"/>
                    <a:pt x="552" y="807"/>
                    <a:pt x="552" y="673"/>
                  </a:cubicBezTo>
                  <a:lnTo>
                    <a:pt x="525" y="243"/>
                  </a:lnTo>
                  <a:cubicBezTo>
                    <a:pt x="525" y="104"/>
                    <a:pt x="416"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89"/>
            <p:cNvSpPr/>
            <p:nvPr/>
          </p:nvSpPr>
          <p:spPr>
            <a:xfrm>
              <a:off x="4946325" y="1544950"/>
              <a:ext cx="13800" cy="23550"/>
            </a:xfrm>
            <a:custGeom>
              <a:rect b="b" l="l" r="r" t="t"/>
              <a:pathLst>
                <a:path extrusionOk="0" h="942" w="552">
                  <a:moveTo>
                    <a:pt x="284" y="1"/>
                  </a:moveTo>
                  <a:cubicBezTo>
                    <a:pt x="148" y="1"/>
                    <a:pt x="41" y="104"/>
                    <a:pt x="28" y="244"/>
                  </a:cubicBezTo>
                  <a:cubicBezTo>
                    <a:pt x="15" y="391"/>
                    <a:pt x="15" y="525"/>
                    <a:pt x="15" y="673"/>
                  </a:cubicBezTo>
                  <a:cubicBezTo>
                    <a:pt x="1" y="820"/>
                    <a:pt x="108" y="942"/>
                    <a:pt x="256" y="942"/>
                  </a:cubicBezTo>
                  <a:lnTo>
                    <a:pt x="269" y="942"/>
                  </a:lnTo>
                  <a:cubicBezTo>
                    <a:pt x="403" y="942"/>
                    <a:pt x="525" y="834"/>
                    <a:pt x="525" y="700"/>
                  </a:cubicBezTo>
                  <a:cubicBezTo>
                    <a:pt x="525" y="552"/>
                    <a:pt x="538" y="418"/>
                    <a:pt x="552" y="283"/>
                  </a:cubicBezTo>
                  <a:cubicBezTo>
                    <a:pt x="552" y="136"/>
                    <a:pt x="444" y="15"/>
                    <a:pt x="310" y="2"/>
                  </a:cubicBezTo>
                  <a:cubicBezTo>
                    <a:pt x="301" y="1"/>
                    <a:pt x="293" y="1"/>
                    <a:pt x="2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89"/>
            <p:cNvSpPr/>
            <p:nvPr/>
          </p:nvSpPr>
          <p:spPr>
            <a:xfrm>
              <a:off x="4949025" y="1508025"/>
              <a:ext cx="15450" cy="23550"/>
            </a:xfrm>
            <a:custGeom>
              <a:rect b="b" l="l" r="r" t="t"/>
              <a:pathLst>
                <a:path extrusionOk="0" h="942" w="618">
                  <a:moveTo>
                    <a:pt x="361" y="1"/>
                  </a:moveTo>
                  <a:cubicBezTo>
                    <a:pt x="225" y="1"/>
                    <a:pt x="107" y="92"/>
                    <a:pt x="95" y="230"/>
                  </a:cubicBezTo>
                  <a:lnTo>
                    <a:pt x="27" y="647"/>
                  </a:lnTo>
                  <a:cubicBezTo>
                    <a:pt x="0" y="781"/>
                    <a:pt x="108" y="915"/>
                    <a:pt x="242" y="942"/>
                  </a:cubicBezTo>
                  <a:lnTo>
                    <a:pt x="283" y="942"/>
                  </a:lnTo>
                  <a:cubicBezTo>
                    <a:pt x="403" y="942"/>
                    <a:pt x="524" y="847"/>
                    <a:pt x="537" y="713"/>
                  </a:cubicBezTo>
                  <a:lnTo>
                    <a:pt x="605" y="298"/>
                  </a:lnTo>
                  <a:cubicBezTo>
                    <a:pt x="618" y="163"/>
                    <a:pt x="524" y="29"/>
                    <a:pt x="390" y="2"/>
                  </a:cubicBezTo>
                  <a:cubicBezTo>
                    <a:pt x="380" y="1"/>
                    <a:pt x="371"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89"/>
            <p:cNvSpPr/>
            <p:nvPr/>
          </p:nvSpPr>
          <p:spPr>
            <a:xfrm>
              <a:off x="4955725" y="1471700"/>
              <a:ext cx="16800" cy="23300"/>
            </a:xfrm>
            <a:custGeom>
              <a:rect b="b" l="l" r="r" t="t"/>
              <a:pathLst>
                <a:path extrusionOk="0" h="932" w="672">
                  <a:moveTo>
                    <a:pt x="401" y="0"/>
                  </a:moveTo>
                  <a:cubicBezTo>
                    <a:pt x="277" y="0"/>
                    <a:pt x="170" y="77"/>
                    <a:pt x="135" y="193"/>
                  </a:cubicBezTo>
                  <a:lnTo>
                    <a:pt x="27" y="609"/>
                  </a:lnTo>
                  <a:cubicBezTo>
                    <a:pt x="1" y="743"/>
                    <a:pt x="81" y="892"/>
                    <a:pt x="215" y="931"/>
                  </a:cubicBezTo>
                  <a:lnTo>
                    <a:pt x="283" y="931"/>
                  </a:lnTo>
                  <a:cubicBezTo>
                    <a:pt x="403" y="931"/>
                    <a:pt x="511" y="851"/>
                    <a:pt x="538" y="743"/>
                  </a:cubicBezTo>
                  <a:lnTo>
                    <a:pt x="632" y="328"/>
                  </a:lnTo>
                  <a:cubicBezTo>
                    <a:pt x="672" y="193"/>
                    <a:pt x="591" y="45"/>
                    <a:pt x="457" y="6"/>
                  </a:cubicBezTo>
                  <a:cubicBezTo>
                    <a:pt x="438" y="2"/>
                    <a:pt x="419" y="0"/>
                    <a:pt x="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9"/>
            <p:cNvSpPr/>
            <p:nvPr/>
          </p:nvSpPr>
          <p:spPr>
            <a:xfrm>
              <a:off x="4965800" y="1436450"/>
              <a:ext cx="18150" cy="22975"/>
            </a:xfrm>
            <a:custGeom>
              <a:rect b="b" l="l" r="r" t="t"/>
              <a:pathLst>
                <a:path extrusionOk="0" h="919" w="726">
                  <a:moveTo>
                    <a:pt x="429" y="1"/>
                  </a:moveTo>
                  <a:cubicBezTo>
                    <a:pt x="326" y="1"/>
                    <a:pt x="229" y="64"/>
                    <a:pt x="188" y="167"/>
                  </a:cubicBezTo>
                  <a:cubicBezTo>
                    <a:pt x="149" y="301"/>
                    <a:pt x="95" y="435"/>
                    <a:pt x="54" y="569"/>
                  </a:cubicBezTo>
                  <a:cubicBezTo>
                    <a:pt x="0" y="704"/>
                    <a:pt x="68" y="852"/>
                    <a:pt x="215" y="905"/>
                  </a:cubicBezTo>
                  <a:cubicBezTo>
                    <a:pt x="242" y="905"/>
                    <a:pt x="269" y="918"/>
                    <a:pt x="296" y="918"/>
                  </a:cubicBezTo>
                  <a:cubicBezTo>
                    <a:pt x="403" y="918"/>
                    <a:pt x="498" y="852"/>
                    <a:pt x="537" y="744"/>
                  </a:cubicBezTo>
                  <a:cubicBezTo>
                    <a:pt x="578" y="610"/>
                    <a:pt x="632" y="476"/>
                    <a:pt x="672" y="355"/>
                  </a:cubicBezTo>
                  <a:cubicBezTo>
                    <a:pt x="725" y="220"/>
                    <a:pt x="659" y="59"/>
                    <a:pt x="524" y="19"/>
                  </a:cubicBezTo>
                  <a:cubicBezTo>
                    <a:pt x="493" y="7"/>
                    <a:pt x="460"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89"/>
            <p:cNvSpPr/>
            <p:nvPr/>
          </p:nvSpPr>
          <p:spPr>
            <a:xfrm>
              <a:off x="4686925" y="1372825"/>
              <a:ext cx="345025" cy="405100"/>
            </a:xfrm>
            <a:custGeom>
              <a:rect b="b" l="l" r="r" t="t"/>
              <a:pathLst>
                <a:path extrusionOk="0" h="16204" w="13801">
                  <a:moveTo>
                    <a:pt x="11827" y="510"/>
                  </a:moveTo>
                  <a:lnTo>
                    <a:pt x="11827" y="1383"/>
                  </a:lnTo>
                  <a:lnTo>
                    <a:pt x="2752" y="1383"/>
                  </a:lnTo>
                  <a:cubicBezTo>
                    <a:pt x="2605" y="1383"/>
                    <a:pt x="2497" y="1491"/>
                    <a:pt x="2497" y="1638"/>
                  </a:cubicBezTo>
                  <a:cubicBezTo>
                    <a:pt x="2497" y="1772"/>
                    <a:pt x="2605" y="1893"/>
                    <a:pt x="2752" y="1893"/>
                  </a:cubicBezTo>
                  <a:lnTo>
                    <a:pt x="11921" y="1893"/>
                  </a:lnTo>
                  <a:cubicBezTo>
                    <a:pt x="13720" y="5786"/>
                    <a:pt x="13747" y="10216"/>
                    <a:pt x="12002" y="14122"/>
                  </a:cubicBezTo>
                  <a:cubicBezTo>
                    <a:pt x="11961" y="14122"/>
                    <a:pt x="11921" y="14122"/>
                    <a:pt x="11894" y="14149"/>
                  </a:cubicBezTo>
                  <a:cubicBezTo>
                    <a:pt x="11760" y="14202"/>
                    <a:pt x="11706" y="14363"/>
                    <a:pt x="11760" y="14485"/>
                  </a:cubicBezTo>
                  <a:lnTo>
                    <a:pt x="11827" y="14619"/>
                  </a:lnTo>
                  <a:lnTo>
                    <a:pt x="11827" y="15679"/>
                  </a:lnTo>
                  <a:lnTo>
                    <a:pt x="1973" y="15679"/>
                  </a:lnTo>
                  <a:lnTo>
                    <a:pt x="1973" y="14820"/>
                  </a:lnTo>
                  <a:lnTo>
                    <a:pt x="11048" y="14820"/>
                  </a:lnTo>
                  <a:cubicBezTo>
                    <a:pt x="11196" y="14820"/>
                    <a:pt x="11316" y="14712"/>
                    <a:pt x="11316" y="14565"/>
                  </a:cubicBezTo>
                  <a:cubicBezTo>
                    <a:pt x="11316" y="14417"/>
                    <a:pt x="11196" y="14310"/>
                    <a:pt x="11048" y="14310"/>
                  </a:cubicBezTo>
                  <a:lnTo>
                    <a:pt x="1880" y="14310"/>
                  </a:lnTo>
                  <a:cubicBezTo>
                    <a:pt x="81" y="10417"/>
                    <a:pt x="54" y="5987"/>
                    <a:pt x="1799" y="2081"/>
                  </a:cubicBezTo>
                  <a:cubicBezTo>
                    <a:pt x="1839" y="2081"/>
                    <a:pt x="1880" y="2067"/>
                    <a:pt x="1920" y="2054"/>
                  </a:cubicBezTo>
                  <a:cubicBezTo>
                    <a:pt x="2041" y="2001"/>
                    <a:pt x="2095" y="1840"/>
                    <a:pt x="2041" y="1718"/>
                  </a:cubicBezTo>
                  <a:lnTo>
                    <a:pt x="1973" y="1584"/>
                  </a:lnTo>
                  <a:lnTo>
                    <a:pt x="1973" y="510"/>
                  </a:lnTo>
                  <a:close/>
                  <a:moveTo>
                    <a:pt x="1719" y="0"/>
                  </a:moveTo>
                  <a:cubicBezTo>
                    <a:pt x="1571" y="0"/>
                    <a:pt x="1463" y="107"/>
                    <a:pt x="1463" y="256"/>
                  </a:cubicBezTo>
                  <a:lnTo>
                    <a:pt x="1463" y="1571"/>
                  </a:lnTo>
                  <a:cubicBezTo>
                    <a:pt x="511" y="3598"/>
                    <a:pt x="1" y="5853"/>
                    <a:pt x="1" y="8095"/>
                  </a:cubicBezTo>
                  <a:cubicBezTo>
                    <a:pt x="1" y="10350"/>
                    <a:pt x="511" y="12605"/>
                    <a:pt x="1463" y="14619"/>
                  </a:cubicBezTo>
                  <a:lnTo>
                    <a:pt x="1463" y="15947"/>
                  </a:lnTo>
                  <a:cubicBezTo>
                    <a:pt x="1463" y="16082"/>
                    <a:pt x="1571" y="16203"/>
                    <a:pt x="1719" y="16203"/>
                  </a:cubicBezTo>
                  <a:lnTo>
                    <a:pt x="12082" y="16203"/>
                  </a:lnTo>
                  <a:cubicBezTo>
                    <a:pt x="12229" y="16203"/>
                    <a:pt x="12351" y="16082"/>
                    <a:pt x="12351" y="15947"/>
                  </a:cubicBezTo>
                  <a:lnTo>
                    <a:pt x="12351" y="14619"/>
                  </a:lnTo>
                  <a:cubicBezTo>
                    <a:pt x="13290" y="12605"/>
                    <a:pt x="13800" y="10350"/>
                    <a:pt x="13800" y="8095"/>
                  </a:cubicBezTo>
                  <a:cubicBezTo>
                    <a:pt x="13800" y="5853"/>
                    <a:pt x="13290" y="3598"/>
                    <a:pt x="12351" y="1571"/>
                  </a:cubicBezTo>
                  <a:lnTo>
                    <a:pt x="12351" y="256"/>
                  </a:lnTo>
                  <a:cubicBezTo>
                    <a:pt x="12351" y="107"/>
                    <a:pt x="12229" y="0"/>
                    <a:pt x="120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89"/>
            <p:cNvSpPr/>
            <p:nvPr/>
          </p:nvSpPr>
          <p:spPr>
            <a:xfrm>
              <a:off x="4797675" y="1515775"/>
              <a:ext cx="123525" cy="119175"/>
            </a:xfrm>
            <a:custGeom>
              <a:rect b="b" l="l" r="r" t="t"/>
              <a:pathLst>
                <a:path extrusionOk="0" h="4767" w="4941">
                  <a:moveTo>
                    <a:pt x="1705" y="511"/>
                  </a:moveTo>
                  <a:cubicBezTo>
                    <a:pt x="2295" y="511"/>
                    <a:pt x="2967" y="833"/>
                    <a:pt x="3491" y="1357"/>
                  </a:cubicBezTo>
                  <a:cubicBezTo>
                    <a:pt x="3933" y="1786"/>
                    <a:pt x="4216" y="2309"/>
                    <a:pt x="4309" y="2820"/>
                  </a:cubicBezTo>
                  <a:cubicBezTo>
                    <a:pt x="4377" y="3183"/>
                    <a:pt x="4336" y="3491"/>
                    <a:pt x="4202" y="3746"/>
                  </a:cubicBezTo>
                  <a:lnTo>
                    <a:pt x="2510" y="2055"/>
                  </a:lnTo>
                  <a:cubicBezTo>
                    <a:pt x="2464" y="2008"/>
                    <a:pt x="2400" y="1984"/>
                    <a:pt x="2335" y="1984"/>
                  </a:cubicBezTo>
                  <a:cubicBezTo>
                    <a:pt x="2269" y="1984"/>
                    <a:pt x="2202" y="2008"/>
                    <a:pt x="2148" y="2055"/>
                  </a:cubicBezTo>
                  <a:cubicBezTo>
                    <a:pt x="2054" y="2162"/>
                    <a:pt x="2054" y="2323"/>
                    <a:pt x="2148" y="2431"/>
                  </a:cubicBezTo>
                  <a:lnTo>
                    <a:pt x="3840" y="4108"/>
                  </a:lnTo>
                  <a:cubicBezTo>
                    <a:pt x="3665" y="4203"/>
                    <a:pt x="3464" y="4256"/>
                    <a:pt x="3235" y="4256"/>
                  </a:cubicBezTo>
                  <a:cubicBezTo>
                    <a:pt x="2644" y="4256"/>
                    <a:pt x="1973" y="3934"/>
                    <a:pt x="1450" y="3410"/>
                  </a:cubicBezTo>
                  <a:cubicBezTo>
                    <a:pt x="1021" y="2981"/>
                    <a:pt x="725" y="2458"/>
                    <a:pt x="631" y="1948"/>
                  </a:cubicBezTo>
                  <a:cubicBezTo>
                    <a:pt x="564" y="1585"/>
                    <a:pt x="604" y="1262"/>
                    <a:pt x="738" y="1021"/>
                  </a:cubicBezTo>
                  <a:lnTo>
                    <a:pt x="1423" y="1692"/>
                  </a:lnTo>
                  <a:cubicBezTo>
                    <a:pt x="1463" y="1746"/>
                    <a:pt x="1531" y="1772"/>
                    <a:pt x="1597" y="1772"/>
                  </a:cubicBezTo>
                  <a:cubicBezTo>
                    <a:pt x="1665" y="1772"/>
                    <a:pt x="1732" y="1746"/>
                    <a:pt x="1785" y="1692"/>
                  </a:cubicBezTo>
                  <a:cubicBezTo>
                    <a:pt x="1880" y="1599"/>
                    <a:pt x="1880" y="1423"/>
                    <a:pt x="1785" y="1330"/>
                  </a:cubicBezTo>
                  <a:lnTo>
                    <a:pt x="1114" y="659"/>
                  </a:lnTo>
                  <a:cubicBezTo>
                    <a:pt x="1275" y="564"/>
                    <a:pt x="1477" y="511"/>
                    <a:pt x="1705" y="511"/>
                  </a:cubicBezTo>
                  <a:close/>
                  <a:moveTo>
                    <a:pt x="1705" y="1"/>
                  </a:moveTo>
                  <a:cubicBezTo>
                    <a:pt x="1236" y="1"/>
                    <a:pt x="833" y="149"/>
                    <a:pt x="537" y="444"/>
                  </a:cubicBezTo>
                  <a:cubicBezTo>
                    <a:pt x="148" y="833"/>
                    <a:pt x="1" y="1397"/>
                    <a:pt x="121" y="2041"/>
                  </a:cubicBezTo>
                  <a:cubicBezTo>
                    <a:pt x="242" y="2658"/>
                    <a:pt x="577" y="3263"/>
                    <a:pt x="1074" y="3773"/>
                  </a:cubicBezTo>
                  <a:cubicBezTo>
                    <a:pt x="1705" y="4404"/>
                    <a:pt x="2510" y="4767"/>
                    <a:pt x="3235" y="4767"/>
                  </a:cubicBezTo>
                  <a:cubicBezTo>
                    <a:pt x="3705" y="4767"/>
                    <a:pt x="4108" y="4618"/>
                    <a:pt x="4404" y="4323"/>
                  </a:cubicBezTo>
                  <a:cubicBezTo>
                    <a:pt x="4792" y="3934"/>
                    <a:pt x="4940" y="3370"/>
                    <a:pt x="4819" y="2726"/>
                  </a:cubicBezTo>
                  <a:cubicBezTo>
                    <a:pt x="4712" y="2109"/>
                    <a:pt x="4363" y="1491"/>
                    <a:pt x="3867" y="994"/>
                  </a:cubicBezTo>
                  <a:cubicBezTo>
                    <a:pt x="3235" y="364"/>
                    <a:pt x="2430" y="1"/>
                    <a:pt x="17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9" name="Google Shape;1109;p89"/>
          <p:cNvGrpSpPr/>
          <p:nvPr/>
        </p:nvGrpSpPr>
        <p:grpSpPr>
          <a:xfrm>
            <a:off x="8389098" y="1797667"/>
            <a:ext cx="431394" cy="500408"/>
            <a:chOff x="5698861" y="3233321"/>
            <a:chExt cx="232984" cy="396646"/>
          </a:xfrm>
        </p:grpSpPr>
        <p:sp>
          <p:nvSpPr>
            <p:cNvPr id="1110" name="Google Shape;1110;p89"/>
            <p:cNvSpPr/>
            <p:nvPr/>
          </p:nvSpPr>
          <p:spPr>
            <a:xfrm>
              <a:off x="5806795" y="3451858"/>
              <a:ext cx="15301" cy="13292"/>
            </a:xfrm>
            <a:custGeom>
              <a:rect b="b" l="l" r="r" t="t"/>
              <a:pathLst>
                <a:path extrusionOk="0" h="483" w="556">
                  <a:moveTo>
                    <a:pt x="317" y="0"/>
                  </a:moveTo>
                  <a:cubicBezTo>
                    <a:pt x="106" y="0"/>
                    <a:pt x="0" y="264"/>
                    <a:pt x="146" y="409"/>
                  </a:cubicBezTo>
                  <a:cubicBezTo>
                    <a:pt x="196" y="460"/>
                    <a:pt x="257" y="482"/>
                    <a:pt x="315" y="482"/>
                  </a:cubicBezTo>
                  <a:cubicBezTo>
                    <a:pt x="439" y="482"/>
                    <a:pt x="555" y="381"/>
                    <a:pt x="555" y="238"/>
                  </a:cubicBezTo>
                  <a:cubicBezTo>
                    <a:pt x="555" y="106"/>
                    <a:pt x="450"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111" name="Google Shape;1111;p89"/>
            <p:cNvSpPr/>
            <p:nvPr/>
          </p:nvSpPr>
          <p:spPr>
            <a:xfrm>
              <a:off x="5806795" y="3477644"/>
              <a:ext cx="15301" cy="13155"/>
            </a:xfrm>
            <a:custGeom>
              <a:rect b="b" l="l" r="r" t="t"/>
              <a:pathLst>
                <a:path extrusionOk="0" h="478" w="556">
                  <a:moveTo>
                    <a:pt x="317" y="1"/>
                  </a:moveTo>
                  <a:cubicBezTo>
                    <a:pt x="106" y="1"/>
                    <a:pt x="0" y="252"/>
                    <a:pt x="146" y="410"/>
                  </a:cubicBezTo>
                  <a:cubicBezTo>
                    <a:pt x="192" y="456"/>
                    <a:pt x="251" y="477"/>
                    <a:pt x="309" y="477"/>
                  </a:cubicBezTo>
                  <a:cubicBezTo>
                    <a:pt x="433" y="477"/>
                    <a:pt x="555" y="382"/>
                    <a:pt x="555" y="238"/>
                  </a:cubicBezTo>
                  <a:cubicBezTo>
                    <a:pt x="555" y="106"/>
                    <a:pt x="450"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112" name="Google Shape;1112;p89"/>
            <p:cNvSpPr/>
            <p:nvPr/>
          </p:nvSpPr>
          <p:spPr>
            <a:xfrm>
              <a:off x="5765350" y="3478717"/>
              <a:ext cx="35446" cy="11696"/>
            </a:xfrm>
            <a:custGeom>
              <a:rect b="b" l="l" r="r" t="t"/>
              <a:pathLst>
                <a:path extrusionOk="0" h="425" w="1288">
                  <a:moveTo>
                    <a:pt x="1015" y="0"/>
                  </a:moveTo>
                  <a:cubicBezTo>
                    <a:pt x="1008" y="0"/>
                    <a:pt x="1000" y="1"/>
                    <a:pt x="991" y="1"/>
                  </a:cubicBezTo>
                  <a:lnTo>
                    <a:pt x="252" y="1"/>
                  </a:lnTo>
                  <a:cubicBezTo>
                    <a:pt x="1" y="28"/>
                    <a:pt x="1" y="398"/>
                    <a:pt x="252" y="424"/>
                  </a:cubicBezTo>
                  <a:lnTo>
                    <a:pt x="991" y="424"/>
                  </a:lnTo>
                  <a:cubicBezTo>
                    <a:pt x="1000" y="425"/>
                    <a:pt x="1008" y="425"/>
                    <a:pt x="1015" y="425"/>
                  </a:cubicBezTo>
                  <a:cubicBezTo>
                    <a:pt x="1287" y="425"/>
                    <a:pt x="1287" y="0"/>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113" name="Google Shape;1113;p89"/>
            <p:cNvSpPr/>
            <p:nvPr/>
          </p:nvSpPr>
          <p:spPr>
            <a:xfrm>
              <a:off x="5698861" y="3233321"/>
              <a:ext cx="232984" cy="396646"/>
            </a:xfrm>
            <a:custGeom>
              <a:rect b="b" l="l" r="r" t="t"/>
              <a:pathLst>
                <a:path extrusionOk="0" h="14413" w="8466">
                  <a:moveTo>
                    <a:pt x="5256" y="1866"/>
                  </a:moveTo>
                  <a:cubicBezTo>
                    <a:pt x="5256" y="1866"/>
                    <a:pt x="5296" y="1879"/>
                    <a:pt x="5336" y="1919"/>
                  </a:cubicBezTo>
                  <a:cubicBezTo>
                    <a:pt x="5534" y="2170"/>
                    <a:pt x="5626" y="2487"/>
                    <a:pt x="5587" y="2804"/>
                  </a:cubicBezTo>
                  <a:cubicBezTo>
                    <a:pt x="5587" y="2909"/>
                    <a:pt x="5626" y="3002"/>
                    <a:pt x="5692" y="3081"/>
                  </a:cubicBezTo>
                  <a:cubicBezTo>
                    <a:pt x="5719" y="3107"/>
                    <a:pt x="5745" y="3121"/>
                    <a:pt x="5771" y="3147"/>
                  </a:cubicBezTo>
                  <a:lnTo>
                    <a:pt x="5771" y="3662"/>
                  </a:lnTo>
                  <a:cubicBezTo>
                    <a:pt x="5771" y="4538"/>
                    <a:pt x="5047" y="5194"/>
                    <a:pt x="4244" y="5194"/>
                  </a:cubicBezTo>
                  <a:cubicBezTo>
                    <a:pt x="4041" y="5194"/>
                    <a:pt x="3834" y="5152"/>
                    <a:pt x="3632" y="5062"/>
                  </a:cubicBezTo>
                  <a:cubicBezTo>
                    <a:pt x="3460" y="4983"/>
                    <a:pt x="3302" y="4877"/>
                    <a:pt x="3170" y="4745"/>
                  </a:cubicBezTo>
                  <a:cubicBezTo>
                    <a:pt x="2879" y="4455"/>
                    <a:pt x="2721" y="4058"/>
                    <a:pt x="2721" y="3662"/>
                  </a:cubicBezTo>
                  <a:lnTo>
                    <a:pt x="2721" y="3147"/>
                  </a:lnTo>
                  <a:cubicBezTo>
                    <a:pt x="2747" y="3121"/>
                    <a:pt x="2774" y="3107"/>
                    <a:pt x="2800" y="3081"/>
                  </a:cubicBezTo>
                  <a:cubicBezTo>
                    <a:pt x="2866" y="3002"/>
                    <a:pt x="2906" y="2909"/>
                    <a:pt x="2906" y="2804"/>
                  </a:cubicBezTo>
                  <a:cubicBezTo>
                    <a:pt x="2866" y="2487"/>
                    <a:pt x="2958" y="2170"/>
                    <a:pt x="3157" y="1919"/>
                  </a:cubicBezTo>
                  <a:cubicBezTo>
                    <a:pt x="3170" y="1892"/>
                    <a:pt x="3209" y="1879"/>
                    <a:pt x="3236" y="1866"/>
                  </a:cubicBezTo>
                  <a:cubicBezTo>
                    <a:pt x="3249" y="1866"/>
                    <a:pt x="3249" y="1879"/>
                    <a:pt x="3249" y="1879"/>
                  </a:cubicBezTo>
                  <a:cubicBezTo>
                    <a:pt x="3529" y="2180"/>
                    <a:pt x="3940" y="2228"/>
                    <a:pt x="4140" y="2228"/>
                  </a:cubicBezTo>
                  <a:cubicBezTo>
                    <a:pt x="4185" y="2228"/>
                    <a:pt x="4220" y="2225"/>
                    <a:pt x="4239" y="2223"/>
                  </a:cubicBezTo>
                  <a:cubicBezTo>
                    <a:pt x="4254" y="2223"/>
                    <a:pt x="4276" y="2223"/>
                    <a:pt x="4302" y="2223"/>
                  </a:cubicBezTo>
                  <a:cubicBezTo>
                    <a:pt x="4487" y="2223"/>
                    <a:pt x="4929" y="2203"/>
                    <a:pt x="5230" y="1879"/>
                  </a:cubicBezTo>
                  <a:lnTo>
                    <a:pt x="5256" y="1866"/>
                  </a:lnTo>
                  <a:close/>
                  <a:moveTo>
                    <a:pt x="4741" y="5551"/>
                  </a:moveTo>
                  <a:lnTo>
                    <a:pt x="4741" y="6053"/>
                  </a:lnTo>
                  <a:lnTo>
                    <a:pt x="3751" y="6053"/>
                  </a:lnTo>
                  <a:lnTo>
                    <a:pt x="3751" y="5551"/>
                  </a:lnTo>
                  <a:cubicBezTo>
                    <a:pt x="3922" y="5590"/>
                    <a:pt x="4081" y="5617"/>
                    <a:pt x="4253" y="5617"/>
                  </a:cubicBezTo>
                  <a:cubicBezTo>
                    <a:pt x="4424" y="5617"/>
                    <a:pt x="4583" y="5590"/>
                    <a:pt x="4741" y="5551"/>
                  </a:cubicBezTo>
                  <a:close/>
                  <a:moveTo>
                    <a:pt x="5124" y="6475"/>
                  </a:moveTo>
                  <a:lnTo>
                    <a:pt x="5124" y="7096"/>
                  </a:lnTo>
                  <a:lnTo>
                    <a:pt x="3355" y="7096"/>
                  </a:lnTo>
                  <a:lnTo>
                    <a:pt x="3355" y="6475"/>
                  </a:lnTo>
                  <a:close/>
                  <a:moveTo>
                    <a:pt x="6656" y="7201"/>
                  </a:moveTo>
                  <a:cubicBezTo>
                    <a:pt x="7422" y="7201"/>
                    <a:pt x="8043" y="7822"/>
                    <a:pt x="8043" y="8588"/>
                  </a:cubicBezTo>
                  <a:lnTo>
                    <a:pt x="8043" y="10041"/>
                  </a:lnTo>
                  <a:lnTo>
                    <a:pt x="6577" y="10041"/>
                  </a:lnTo>
                  <a:cubicBezTo>
                    <a:pt x="6564" y="10041"/>
                    <a:pt x="6537" y="10028"/>
                    <a:pt x="6537" y="10001"/>
                  </a:cubicBezTo>
                  <a:lnTo>
                    <a:pt x="6537" y="7201"/>
                  </a:lnTo>
                  <a:close/>
                  <a:moveTo>
                    <a:pt x="5903" y="10846"/>
                  </a:moveTo>
                  <a:lnTo>
                    <a:pt x="5903" y="11269"/>
                  </a:lnTo>
                  <a:cubicBezTo>
                    <a:pt x="5903" y="11362"/>
                    <a:pt x="5837" y="11428"/>
                    <a:pt x="5745" y="11428"/>
                  </a:cubicBezTo>
                  <a:lnTo>
                    <a:pt x="5639" y="11428"/>
                  </a:lnTo>
                  <a:lnTo>
                    <a:pt x="5639" y="10846"/>
                  </a:lnTo>
                  <a:close/>
                  <a:moveTo>
                    <a:pt x="5217" y="10543"/>
                  </a:moveTo>
                  <a:lnTo>
                    <a:pt x="5217" y="11758"/>
                  </a:lnTo>
                  <a:cubicBezTo>
                    <a:pt x="5217" y="11982"/>
                    <a:pt x="5045" y="12154"/>
                    <a:pt x="4821" y="12154"/>
                  </a:cubicBezTo>
                  <a:lnTo>
                    <a:pt x="3592" y="12154"/>
                  </a:lnTo>
                  <a:cubicBezTo>
                    <a:pt x="3368" y="12154"/>
                    <a:pt x="3196" y="11982"/>
                    <a:pt x="3196" y="11758"/>
                  </a:cubicBezTo>
                  <a:lnTo>
                    <a:pt x="3196" y="10543"/>
                  </a:lnTo>
                  <a:close/>
                  <a:moveTo>
                    <a:pt x="6115" y="7201"/>
                  </a:moveTo>
                  <a:lnTo>
                    <a:pt x="6115" y="10001"/>
                  </a:lnTo>
                  <a:cubicBezTo>
                    <a:pt x="6115" y="10199"/>
                    <a:pt x="6234" y="10371"/>
                    <a:pt x="6419" y="10437"/>
                  </a:cubicBezTo>
                  <a:lnTo>
                    <a:pt x="6419" y="12180"/>
                  </a:lnTo>
                  <a:cubicBezTo>
                    <a:pt x="6392" y="12167"/>
                    <a:pt x="6352" y="12154"/>
                    <a:pt x="6326" y="12154"/>
                  </a:cubicBezTo>
                  <a:lnTo>
                    <a:pt x="5534" y="12154"/>
                  </a:lnTo>
                  <a:cubicBezTo>
                    <a:pt x="5587" y="12061"/>
                    <a:pt x="5626" y="11956"/>
                    <a:pt x="5639" y="11850"/>
                  </a:cubicBezTo>
                  <a:lnTo>
                    <a:pt x="5745" y="11850"/>
                  </a:lnTo>
                  <a:cubicBezTo>
                    <a:pt x="6062" y="11850"/>
                    <a:pt x="6326" y="11586"/>
                    <a:pt x="6326" y="11269"/>
                  </a:cubicBezTo>
                  <a:lnTo>
                    <a:pt x="6326" y="10807"/>
                  </a:lnTo>
                  <a:cubicBezTo>
                    <a:pt x="6326" y="10596"/>
                    <a:pt x="6154" y="10424"/>
                    <a:pt x="5943" y="10424"/>
                  </a:cubicBezTo>
                  <a:lnTo>
                    <a:pt x="5639" y="10424"/>
                  </a:lnTo>
                  <a:lnTo>
                    <a:pt x="5639" y="10331"/>
                  </a:lnTo>
                  <a:cubicBezTo>
                    <a:pt x="5639" y="10213"/>
                    <a:pt x="5547" y="10120"/>
                    <a:pt x="5428" y="10120"/>
                  </a:cubicBezTo>
                  <a:lnTo>
                    <a:pt x="2985" y="10120"/>
                  </a:lnTo>
                  <a:cubicBezTo>
                    <a:pt x="2866" y="10120"/>
                    <a:pt x="2774" y="10213"/>
                    <a:pt x="2774" y="10331"/>
                  </a:cubicBezTo>
                  <a:lnTo>
                    <a:pt x="2774" y="11758"/>
                  </a:lnTo>
                  <a:cubicBezTo>
                    <a:pt x="2774" y="11890"/>
                    <a:pt x="2813" y="12035"/>
                    <a:pt x="2879" y="12154"/>
                  </a:cubicBezTo>
                  <a:lnTo>
                    <a:pt x="2113" y="12154"/>
                  </a:lnTo>
                  <a:cubicBezTo>
                    <a:pt x="2087" y="12154"/>
                    <a:pt x="2074" y="12141"/>
                    <a:pt x="2074" y="12114"/>
                  </a:cubicBezTo>
                  <a:lnTo>
                    <a:pt x="2074" y="10437"/>
                  </a:lnTo>
                  <a:cubicBezTo>
                    <a:pt x="2258" y="10371"/>
                    <a:pt x="2391" y="10199"/>
                    <a:pt x="2391" y="10001"/>
                  </a:cubicBezTo>
                  <a:lnTo>
                    <a:pt x="2391" y="9460"/>
                  </a:lnTo>
                  <a:cubicBezTo>
                    <a:pt x="2377" y="9328"/>
                    <a:pt x="2278" y="9262"/>
                    <a:pt x="2179" y="9262"/>
                  </a:cubicBezTo>
                  <a:cubicBezTo>
                    <a:pt x="2080" y="9262"/>
                    <a:pt x="1981" y="9328"/>
                    <a:pt x="1968" y="9460"/>
                  </a:cubicBezTo>
                  <a:lnTo>
                    <a:pt x="1968" y="10001"/>
                  </a:lnTo>
                  <a:cubicBezTo>
                    <a:pt x="1968" y="10028"/>
                    <a:pt x="1955" y="10041"/>
                    <a:pt x="1928" y="10041"/>
                  </a:cubicBezTo>
                  <a:lnTo>
                    <a:pt x="436" y="10041"/>
                  </a:lnTo>
                  <a:lnTo>
                    <a:pt x="436" y="8588"/>
                  </a:lnTo>
                  <a:cubicBezTo>
                    <a:pt x="436" y="7822"/>
                    <a:pt x="1057" y="7201"/>
                    <a:pt x="1823" y="7201"/>
                  </a:cubicBezTo>
                  <a:lnTo>
                    <a:pt x="1955" y="7201"/>
                  </a:lnTo>
                  <a:lnTo>
                    <a:pt x="1955" y="8152"/>
                  </a:lnTo>
                  <a:cubicBezTo>
                    <a:pt x="1942" y="8304"/>
                    <a:pt x="2054" y="8380"/>
                    <a:pt x="2166" y="8380"/>
                  </a:cubicBezTo>
                  <a:cubicBezTo>
                    <a:pt x="2278" y="8380"/>
                    <a:pt x="2391" y="8304"/>
                    <a:pt x="2377" y="8152"/>
                  </a:cubicBezTo>
                  <a:lnTo>
                    <a:pt x="2377" y="7201"/>
                  </a:lnTo>
                  <a:lnTo>
                    <a:pt x="2932" y="7201"/>
                  </a:lnTo>
                  <a:lnTo>
                    <a:pt x="2932" y="7307"/>
                  </a:lnTo>
                  <a:cubicBezTo>
                    <a:pt x="2932" y="7426"/>
                    <a:pt x="3024" y="7518"/>
                    <a:pt x="3143" y="7518"/>
                  </a:cubicBezTo>
                  <a:lnTo>
                    <a:pt x="5336" y="7518"/>
                  </a:lnTo>
                  <a:cubicBezTo>
                    <a:pt x="5454" y="7518"/>
                    <a:pt x="5547" y="7426"/>
                    <a:pt x="5547" y="7307"/>
                  </a:cubicBezTo>
                  <a:lnTo>
                    <a:pt x="5547" y="7201"/>
                  </a:lnTo>
                  <a:close/>
                  <a:moveTo>
                    <a:pt x="6115" y="12577"/>
                  </a:moveTo>
                  <a:lnTo>
                    <a:pt x="6115" y="12656"/>
                  </a:lnTo>
                  <a:cubicBezTo>
                    <a:pt x="6115" y="12695"/>
                    <a:pt x="6075" y="12735"/>
                    <a:pt x="6036" y="12735"/>
                  </a:cubicBezTo>
                  <a:lnTo>
                    <a:pt x="3236" y="12735"/>
                  </a:lnTo>
                  <a:cubicBezTo>
                    <a:pt x="3183" y="12722"/>
                    <a:pt x="3143" y="12682"/>
                    <a:pt x="3143" y="12643"/>
                  </a:cubicBezTo>
                  <a:cubicBezTo>
                    <a:pt x="3143" y="12616"/>
                    <a:pt x="3143" y="12603"/>
                    <a:pt x="3143" y="12577"/>
                  </a:cubicBezTo>
                  <a:close/>
                  <a:moveTo>
                    <a:pt x="1651" y="10477"/>
                  </a:moveTo>
                  <a:lnTo>
                    <a:pt x="1651" y="12127"/>
                  </a:lnTo>
                  <a:cubicBezTo>
                    <a:pt x="1651" y="12127"/>
                    <a:pt x="1651" y="12141"/>
                    <a:pt x="1651" y="12141"/>
                  </a:cubicBezTo>
                  <a:cubicBezTo>
                    <a:pt x="1664" y="12378"/>
                    <a:pt x="1849" y="12577"/>
                    <a:pt x="2087" y="12590"/>
                  </a:cubicBezTo>
                  <a:lnTo>
                    <a:pt x="2655" y="12590"/>
                  </a:lnTo>
                  <a:cubicBezTo>
                    <a:pt x="2662" y="12587"/>
                    <a:pt x="2668" y="12586"/>
                    <a:pt x="2674" y="12586"/>
                  </a:cubicBezTo>
                  <a:cubicBezTo>
                    <a:pt x="2703" y="12586"/>
                    <a:pt x="2721" y="12610"/>
                    <a:pt x="2721" y="12643"/>
                  </a:cubicBezTo>
                  <a:cubicBezTo>
                    <a:pt x="2721" y="12907"/>
                    <a:pt x="2919" y="13131"/>
                    <a:pt x="3183" y="13158"/>
                  </a:cubicBezTo>
                  <a:lnTo>
                    <a:pt x="4715" y="13158"/>
                  </a:lnTo>
                  <a:cubicBezTo>
                    <a:pt x="4726" y="13155"/>
                    <a:pt x="4738" y="13154"/>
                    <a:pt x="4749" y="13154"/>
                  </a:cubicBezTo>
                  <a:cubicBezTo>
                    <a:pt x="4803" y="13154"/>
                    <a:pt x="4854" y="13180"/>
                    <a:pt x="4887" y="13224"/>
                  </a:cubicBezTo>
                  <a:cubicBezTo>
                    <a:pt x="4926" y="13263"/>
                    <a:pt x="4953" y="13329"/>
                    <a:pt x="4953" y="13382"/>
                  </a:cubicBezTo>
                  <a:cubicBezTo>
                    <a:pt x="4939" y="13501"/>
                    <a:pt x="4834" y="13593"/>
                    <a:pt x="4715" y="13593"/>
                  </a:cubicBezTo>
                  <a:lnTo>
                    <a:pt x="1836" y="13593"/>
                  </a:lnTo>
                  <a:cubicBezTo>
                    <a:pt x="1176" y="13580"/>
                    <a:pt x="647" y="13052"/>
                    <a:pt x="647" y="12405"/>
                  </a:cubicBezTo>
                  <a:lnTo>
                    <a:pt x="647" y="10477"/>
                  </a:lnTo>
                  <a:close/>
                  <a:moveTo>
                    <a:pt x="6419" y="12973"/>
                  </a:moveTo>
                  <a:lnTo>
                    <a:pt x="6419" y="13976"/>
                  </a:lnTo>
                  <a:lnTo>
                    <a:pt x="4900" y="13976"/>
                  </a:lnTo>
                  <a:cubicBezTo>
                    <a:pt x="5164" y="13910"/>
                    <a:pt x="5349" y="13673"/>
                    <a:pt x="5362" y="13395"/>
                  </a:cubicBezTo>
                  <a:cubicBezTo>
                    <a:pt x="5362" y="13316"/>
                    <a:pt x="5349" y="13224"/>
                    <a:pt x="5322" y="13144"/>
                  </a:cubicBezTo>
                  <a:lnTo>
                    <a:pt x="6036" y="13144"/>
                  </a:lnTo>
                  <a:cubicBezTo>
                    <a:pt x="6181" y="13144"/>
                    <a:pt x="6326" y="13078"/>
                    <a:pt x="6419" y="12973"/>
                  </a:cubicBezTo>
                  <a:close/>
                  <a:moveTo>
                    <a:pt x="4360" y="1"/>
                  </a:moveTo>
                  <a:cubicBezTo>
                    <a:pt x="4320" y="1"/>
                    <a:pt x="4279" y="2"/>
                    <a:pt x="4239" y="4"/>
                  </a:cubicBezTo>
                  <a:cubicBezTo>
                    <a:pt x="3487" y="4"/>
                    <a:pt x="2906" y="228"/>
                    <a:pt x="2536" y="677"/>
                  </a:cubicBezTo>
                  <a:cubicBezTo>
                    <a:pt x="1942" y="1377"/>
                    <a:pt x="2047" y="2421"/>
                    <a:pt x="2126" y="2843"/>
                  </a:cubicBezTo>
                  <a:cubicBezTo>
                    <a:pt x="2140" y="2949"/>
                    <a:pt x="2192" y="3055"/>
                    <a:pt x="2285" y="3121"/>
                  </a:cubicBezTo>
                  <a:lnTo>
                    <a:pt x="2285" y="3662"/>
                  </a:lnTo>
                  <a:cubicBezTo>
                    <a:pt x="2285" y="4177"/>
                    <a:pt x="2483" y="4679"/>
                    <a:pt x="2853" y="5036"/>
                  </a:cubicBezTo>
                  <a:cubicBezTo>
                    <a:pt x="2998" y="5181"/>
                    <a:pt x="3157" y="5287"/>
                    <a:pt x="3328" y="5379"/>
                  </a:cubicBezTo>
                  <a:lnTo>
                    <a:pt x="3328" y="6039"/>
                  </a:lnTo>
                  <a:lnTo>
                    <a:pt x="3143" y="6039"/>
                  </a:lnTo>
                  <a:cubicBezTo>
                    <a:pt x="3024" y="6039"/>
                    <a:pt x="2932" y="6145"/>
                    <a:pt x="2932" y="6251"/>
                  </a:cubicBezTo>
                  <a:lnTo>
                    <a:pt x="2932" y="6779"/>
                  </a:lnTo>
                  <a:lnTo>
                    <a:pt x="1823" y="6779"/>
                  </a:lnTo>
                  <a:cubicBezTo>
                    <a:pt x="819" y="6779"/>
                    <a:pt x="13" y="7584"/>
                    <a:pt x="13" y="8588"/>
                  </a:cubicBezTo>
                  <a:lnTo>
                    <a:pt x="13" y="10252"/>
                  </a:lnTo>
                  <a:cubicBezTo>
                    <a:pt x="0" y="10371"/>
                    <a:pt x="106" y="10463"/>
                    <a:pt x="225" y="10477"/>
                  </a:cubicBezTo>
                  <a:lnTo>
                    <a:pt x="225" y="12405"/>
                  </a:lnTo>
                  <a:cubicBezTo>
                    <a:pt x="225" y="13224"/>
                    <a:pt x="832" y="13910"/>
                    <a:pt x="1651" y="14003"/>
                  </a:cubicBezTo>
                  <a:lnTo>
                    <a:pt x="1651" y="14201"/>
                  </a:lnTo>
                  <a:cubicBezTo>
                    <a:pt x="1638" y="14320"/>
                    <a:pt x="1743" y="14412"/>
                    <a:pt x="1862" y="14412"/>
                  </a:cubicBezTo>
                  <a:lnTo>
                    <a:pt x="8056" y="14412"/>
                  </a:lnTo>
                  <a:cubicBezTo>
                    <a:pt x="8162" y="14412"/>
                    <a:pt x="8267" y="14320"/>
                    <a:pt x="8267" y="14201"/>
                  </a:cubicBezTo>
                  <a:lnTo>
                    <a:pt x="8267" y="12286"/>
                  </a:lnTo>
                  <a:cubicBezTo>
                    <a:pt x="8267" y="12147"/>
                    <a:pt x="8162" y="12078"/>
                    <a:pt x="8056" y="12078"/>
                  </a:cubicBezTo>
                  <a:cubicBezTo>
                    <a:pt x="7950" y="12078"/>
                    <a:pt x="7845" y="12147"/>
                    <a:pt x="7845" y="12286"/>
                  </a:cubicBezTo>
                  <a:lnTo>
                    <a:pt x="7845" y="13976"/>
                  </a:lnTo>
                  <a:lnTo>
                    <a:pt x="6841" y="13976"/>
                  </a:lnTo>
                  <a:lnTo>
                    <a:pt x="6841" y="10477"/>
                  </a:lnTo>
                  <a:lnTo>
                    <a:pt x="7845" y="10477"/>
                  </a:lnTo>
                  <a:lnTo>
                    <a:pt x="7845" y="11203"/>
                  </a:lnTo>
                  <a:cubicBezTo>
                    <a:pt x="7845" y="11342"/>
                    <a:pt x="7950" y="11411"/>
                    <a:pt x="8056" y="11411"/>
                  </a:cubicBezTo>
                  <a:cubicBezTo>
                    <a:pt x="8162" y="11411"/>
                    <a:pt x="8267" y="11342"/>
                    <a:pt x="8267" y="11203"/>
                  </a:cubicBezTo>
                  <a:lnTo>
                    <a:pt x="8267" y="10477"/>
                  </a:lnTo>
                  <a:cubicBezTo>
                    <a:pt x="8373" y="10463"/>
                    <a:pt x="8452" y="10371"/>
                    <a:pt x="8466" y="10265"/>
                  </a:cubicBezTo>
                  <a:lnTo>
                    <a:pt x="8466" y="8588"/>
                  </a:lnTo>
                  <a:cubicBezTo>
                    <a:pt x="8466" y="7584"/>
                    <a:pt x="7647" y="6779"/>
                    <a:pt x="6643" y="6779"/>
                  </a:cubicBezTo>
                  <a:lnTo>
                    <a:pt x="5547" y="6779"/>
                  </a:lnTo>
                  <a:lnTo>
                    <a:pt x="5547" y="6264"/>
                  </a:lnTo>
                  <a:cubicBezTo>
                    <a:pt x="5547" y="6145"/>
                    <a:pt x="5454" y="6053"/>
                    <a:pt x="5336" y="6053"/>
                  </a:cubicBezTo>
                  <a:lnTo>
                    <a:pt x="5151" y="6053"/>
                  </a:lnTo>
                  <a:lnTo>
                    <a:pt x="5151" y="5379"/>
                  </a:lnTo>
                  <a:cubicBezTo>
                    <a:pt x="5798" y="5049"/>
                    <a:pt x="6194" y="4375"/>
                    <a:pt x="6194" y="3662"/>
                  </a:cubicBezTo>
                  <a:lnTo>
                    <a:pt x="6194" y="3121"/>
                  </a:lnTo>
                  <a:cubicBezTo>
                    <a:pt x="6286" y="3055"/>
                    <a:pt x="6339" y="2949"/>
                    <a:pt x="6366" y="2843"/>
                  </a:cubicBezTo>
                  <a:cubicBezTo>
                    <a:pt x="6445" y="2355"/>
                    <a:pt x="6432" y="1866"/>
                    <a:pt x="6313" y="1377"/>
                  </a:cubicBezTo>
                  <a:cubicBezTo>
                    <a:pt x="6282" y="1278"/>
                    <a:pt x="6203" y="1235"/>
                    <a:pt x="6123" y="1235"/>
                  </a:cubicBezTo>
                  <a:cubicBezTo>
                    <a:pt x="6001" y="1235"/>
                    <a:pt x="5877" y="1337"/>
                    <a:pt x="5917" y="1496"/>
                  </a:cubicBezTo>
                  <a:cubicBezTo>
                    <a:pt x="5996" y="1800"/>
                    <a:pt x="6022" y="2117"/>
                    <a:pt x="5983" y="2434"/>
                  </a:cubicBezTo>
                  <a:cubicBezTo>
                    <a:pt x="5917" y="1985"/>
                    <a:pt x="5705" y="1602"/>
                    <a:pt x="5428" y="1483"/>
                  </a:cubicBezTo>
                  <a:cubicBezTo>
                    <a:pt x="5370" y="1456"/>
                    <a:pt x="5307" y="1443"/>
                    <a:pt x="5245" y="1443"/>
                  </a:cubicBezTo>
                  <a:cubicBezTo>
                    <a:pt x="5123" y="1443"/>
                    <a:pt x="5005" y="1493"/>
                    <a:pt x="4926" y="1589"/>
                  </a:cubicBezTo>
                  <a:cubicBezTo>
                    <a:pt x="4730" y="1796"/>
                    <a:pt x="4407" y="1814"/>
                    <a:pt x="4301" y="1814"/>
                  </a:cubicBezTo>
                  <a:cubicBezTo>
                    <a:pt x="4279" y="1814"/>
                    <a:pt x="4266" y="1813"/>
                    <a:pt x="4266" y="1813"/>
                  </a:cubicBezTo>
                  <a:lnTo>
                    <a:pt x="4226" y="1813"/>
                  </a:lnTo>
                  <a:cubicBezTo>
                    <a:pt x="4226" y="1813"/>
                    <a:pt x="4213" y="1814"/>
                    <a:pt x="4190" y="1814"/>
                  </a:cubicBezTo>
                  <a:cubicBezTo>
                    <a:pt x="4081" y="1814"/>
                    <a:pt x="3751" y="1796"/>
                    <a:pt x="3566" y="1589"/>
                  </a:cubicBezTo>
                  <a:cubicBezTo>
                    <a:pt x="3479" y="1493"/>
                    <a:pt x="3357" y="1443"/>
                    <a:pt x="3235" y="1443"/>
                  </a:cubicBezTo>
                  <a:cubicBezTo>
                    <a:pt x="3172" y="1443"/>
                    <a:pt x="3109" y="1456"/>
                    <a:pt x="3051" y="1483"/>
                  </a:cubicBezTo>
                  <a:cubicBezTo>
                    <a:pt x="2774" y="1602"/>
                    <a:pt x="2562" y="1972"/>
                    <a:pt x="2496" y="2434"/>
                  </a:cubicBezTo>
                  <a:cubicBezTo>
                    <a:pt x="2457" y="2011"/>
                    <a:pt x="2496" y="1377"/>
                    <a:pt x="2853" y="942"/>
                  </a:cubicBezTo>
                  <a:cubicBezTo>
                    <a:pt x="3143" y="598"/>
                    <a:pt x="3619" y="427"/>
                    <a:pt x="4239" y="427"/>
                  </a:cubicBezTo>
                  <a:cubicBezTo>
                    <a:pt x="4280" y="424"/>
                    <a:pt x="4320" y="423"/>
                    <a:pt x="4360" y="423"/>
                  </a:cubicBezTo>
                  <a:cubicBezTo>
                    <a:pt x="4716" y="423"/>
                    <a:pt x="5067" y="526"/>
                    <a:pt x="5375" y="704"/>
                  </a:cubicBezTo>
                  <a:cubicBezTo>
                    <a:pt x="5421" y="742"/>
                    <a:pt x="5468" y="758"/>
                    <a:pt x="5511" y="758"/>
                  </a:cubicBezTo>
                  <a:cubicBezTo>
                    <a:pt x="5691" y="758"/>
                    <a:pt x="5813" y="478"/>
                    <a:pt x="5600" y="361"/>
                  </a:cubicBezTo>
                  <a:cubicBezTo>
                    <a:pt x="5225" y="131"/>
                    <a:pt x="4794"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114" name="Google Shape;1114;p89"/>
          <p:cNvGrpSpPr/>
          <p:nvPr/>
        </p:nvGrpSpPr>
        <p:grpSpPr>
          <a:xfrm>
            <a:off x="8371404" y="4019380"/>
            <a:ext cx="431405" cy="419206"/>
            <a:chOff x="2303912" y="3892315"/>
            <a:chExt cx="397279" cy="288630"/>
          </a:xfrm>
        </p:grpSpPr>
        <p:sp>
          <p:nvSpPr>
            <p:cNvPr id="1115" name="Google Shape;1115;p89"/>
            <p:cNvSpPr/>
            <p:nvPr/>
          </p:nvSpPr>
          <p:spPr>
            <a:xfrm>
              <a:off x="2303912" y="3892315"/>
              <a:ext cx="397279" cy="288630"/>
            </a:xfrm>
            <a:custGeom>
              <a:rect b="b" l="l" r="r" t="t"/>
              <a:pathLst>
                <a:path extrusionOk="0" h="10488" w="14436">
                  <a:moveTo>
                    <a:pt x="6049" y="3752"/>
                  </a:moveTo>
                  <a:cubicBezTo>
                    <a:pt x="6234" y="3752"/>
                    <a:pt x="6419" y="3791"/>
                    <a:pt x="6591" y="3871"/>
                  </a:cubicBezTo>
                  <a:lnTo>
                    <a:pt x="6380" y="4016"/>
                  </a:lnTo>
                  <a:cubicBezTo>
                    <a:pt x="6195" y="4029"/>
                    <a:pt x="6036" y="4069"/>
                    <a:pt x="5865" y="4135"/>
                  </a:cubicBezTo>
                  <a:cubicBezTo>
                    <a:pt x="5703" y="4189"/>
                    <a:pt x="5532" y="4216"/>
                    <a:pt x="5363" y="4216"/>
                  </a:cubicBezTo>
                  <a:cubicBezTo>
                    <a:pt x="5242" y="4216"/>
                    <a:pt x="5122" y="4202"/>
                    <a:pt x="5006" y="4174"/>
                  </a:cubicBezTo>
                  <a:cubicBezTo>
                    <a:pt x="5072" y="4095"/>
                    <a:pt x="5151" y="4016"/>
                    <a:pt x="5257" y="3963"/>
                  </a:cubicBezTo>
                  <a:cubicBezTo>
                    <a:pt x="5495" y="3831"/>
                    <a:pt x="5772" y="3752"/>
                    <a:pt x="6049" y="3752"/>
                  </a:cubicBezTo>
                  <a:close/>
                  <a:moveTo>
                    <a:pt x="5138" y="4637"/>
                  </a:moveTo>
                  <a:cubicBezTo>
                    <a:pt x="5217" y="4637"/>
                    <a:pt x="5283" y="4650"/>
                    <a:pt x="5376" y="4650"/>
                  </a:cubicBezTo>
                  <a:cubicBezTo>
                    <a:pt x="5442" y="4650"/>
                    <a:pt x="5508" y="4650"/>
                    <a:pt x="5587" y="4637"/>
                  </a:cubicBezTo>
                  <a:lnTo>
                    <a:pt x="5587" y="4637"/>
                  </a:lnTo>
                  <a:lnTo>
                    <a:pt x="5402" y="4782"/>
                  </a:lnTo>
                  <a:cubicBezTo>
                    <a:pt x="5310" y="4742"/>
                    <a:pt x="5217" y="4703"/>
                    <a:pt x="5138" y="4637"/>
                  </a:cubicBezTo>
                  <a:close/>
                  <a:moveTo>
                    <a:pt x="3351" y="5068"/>
                  </a:moveTo>
                  <a:cubicBezTo>
                    <a:pt x="3542" y="5068"/>
                    <a:pt x="3736" y="5103"/>
                    <a:pt x="3923" y="5178"/>
                  </a:cubicBezTo>
                  <a:cubicBezTo>
                    <a:pt x="4134" y="5257"/>
                    <a:pt x="4319" y="5376"/>
                    <a:pt x="4451" y="5548"/>
                  </a:cubicBezTo>
                  <a:lnTo>
                    <a:pt x="4372" y="5627"/>
                  </a:lnTo>
                  <a:cubicBezTo>
                    <a:pt x="4134" y="5522"/>
                    <a:pt x="3884" y="5469"/>
                    <a:pt x="3633" y="5469"/>
                  </a:cubicBezTo>
                  <a:cubicBezTo>
                    <a:pt x="3329" y="5456"/>
                    <a:pt x="3052" y="5363"/>
                    <a:pt x="2801" y="5191"/>
                  </a:cubicBezTo>
                  <a:cubicBezTo>
                    <a:pt x="2893" y="5139"/>
                    <a:pt x="2999" y="5099"/>
                    <a:pt x="3118" y="5086"/>
                  </a:cubicBezTo>
                  <a:cubicBezTo>
                    <a:pt x="3195" y="5074"/>
                    <a:pt x="3273" y="5068"/>
                    <a:pt x="3351" y="5068"/>
                  </a:cubicBezTo>
                  <a:close/>
                  <a:moveTo>
                    <a:pt x="2774" y="5667"/>
                  </a:moveTo>
                  <a:cubicBezTo>
                    <a:pt x="3038" y="5812"/>
                    <a:pt x="3329" y="5878"/>
                    <a:pt x="3619" y="5891"/>
                  </a:cubicBezTo>
                  <a:cubicBezTo>
                    <a:pt x="3751" y="5891"/>
                    <a:pt x="3870" y="5905"/>
                    <a:pt x="3989" y="5944"/>
                  </a:cubicBezTo>
                  <a:lnTo>
                    <a:pt x="3580" y="6274"/>
                  </a:lnTo>
                  <a:lnTo>
                    <a:pt x="3514" y="6248"/>
                  </a:lnTo>
                  <a:cubicBezTo>
                    <a:pt x="3210" y="6129"/>
                    <a:pt x="2959" y="5931"/>
                    <a:pt x="2774" y="5667"/>
                  </a:cubicBezTo>
                  <a:close/>
                  <a:moveTo>
                    <a:pt x="2194" y="6693"/>
                  </a:moveTo>
                  <a:cubicBezTo>
                    <a:pt x="2412" y="6693"/>
                    <a:pt x="2629" y="6764"/>
                    <a:pt x="2814" y="6908"/>
                  </a:cubicBezTo>
                  <a:cubicBezTo>
                    <a:pt x="2786" y="6907"/>
                    <a:pt x="2758" y="6907"/>
                    <a:pt x="2731" y="6907"/>
                  </a:cubicBezTo>
                  <a:cubicBezTo>
                    <a:pt x="2431" y="6907"/>
                    <a:pt x="2142" y="6972"/>
                    <a:pt x="1876" y="7093"/>
                  </a:cubicBezTo>
                  <a:cubicBezTo>
                    <a:pt x="1663" y="7200"/>
                    <a:pt x="1424" y="7246"/>
                    <a:pt x="1187" y="7246"/>
                  </a:cubicBezTo>
                  <a:cubicBezTo>
                    <a:pt x="1130" y="7246"/>
                    <a:pt x="1074" y="7243"/>
                    <a:pt x="1018" y="7238"/>
                  </a:cubicBezTo>
                  <a:cubicBezTo>
                    <a:pt x="1137" y="7001"/>
                    <a:pt x="1520" y="6763"/>
                    <a:pt x="2008" y="6710"/>
                  </a:cubicBezTo>
                  <a:cubicBezTo>
                    <a:pt x="2070" y="6698"/>
                    <a:pt x="2132" y="6693"/>
                    <a:pt x="2194" y="6693"/>
                  </a:cubicBezTo>
                  <a:close/>
                  <a:moveTo>
                    <a:pt x="2180" y="7423"/>
                  </a:moveTo>
                  <a:lnTo>
                    <a:pt x="1678" y="7833"/>
                  </a:lnTo>
                  <a:cubicBezTo>
                    <a:pt x="1506" y="7806"/>
                    <a:pt x="1348" y="7753"/>
                    <a:pt x="1203" y="7661"/>
                  </a:cubicBezTo>
                  <a:lnTo>
                    <a:pt x="1203" y="7661"/>
                  </a:lnTo>
                  <a:cubicBezTo>
                    <a:pt x="1228" y="7662"/>
                    <a:pt x="1253" y="7663"/>
                    <a:pt x="1278" y="7663"/>
                  </a:cubicBezTo>
                  <a:cubicBezTo>
                    <a:pt x="1555" y="7663"/>
                    <a:pt x="1819" y="7596"/>
                    <a:pt x="2061" y="7463"/>
                  </a:cubicBezTo>
                  <a:cubicBezTo>
                    <a:pt x="2101" y="7450"/>
                    <a:pt x="2140" y="7436"/>
                    <a:pt x="2180" y="7423"/>
                  </a:cubicBezTo>
                  <a:close/>
                  <a:moveTo>
                    <a:pt x="13537" y="1"/>
                  </a:moveTo>
                  <a:cubicBezTo>
                    <a:pt x="13362" y="1"/>
                    <a:pt x="13187" y="52"/>
                    <a:pt x="13036" y="160"/>
                  </a:cubicBezTo>
                  <a:lnTo>
                    <a:pt x="12058" y="833"/>
                  </a:lnTo>
                  <a:cubicBezTo>
                    <a:pt x="11877" y="972"/>
                    <a:pt x="11998" y="1223"/>
                    <a:pt x="12169" y="1223"/>
                  </a:cubicBezTo>
                  <a:cubicBezTo>
                    <a:pt x="12210" y="1223"/>
                    <a:pt x="12253" y="1209"/>
                    <a:pt x="12296" y="1177"/>
                  </a:cubicBezTo>
                  <a:lnTo>
                    <a:pt x="13273" y="503"/>
                  </a:lnTo>
                  <a:cubicBezTo>
                    <a:pt x="13352" y="454"/>
                    <a:pt x="13445" y="427"/>
                    <a:pt x="13536" y="427"/>
                  </a:cubicBezTo>
                  <a:cubicBezTo>
                    <a:pt x="13568" y="427"/>
                    <a:pt x="13599" y="430"/>
                    <a:pt x="13630" y="437"/>
                  </a:cubicBezTo>
                  <a:cubicBezTo>
                    <a:pt x="13854" y="477"/>
                    <a:pt x="14013" y="662"/>
                    <a:pt x="14013" y="886"/>
                  </a:cubicBezTo>
                  <a:cubicBezTo>
                    <a:pt x="14013" y="1058"/>
                    <a:pt x="13921" y="1216"/>
                    <a:pt x="13762" y="1295"/>
                  </a:cubicBezTo>
                  <a:lnTo>
                    <a:pt x="9985" y="3382"/>
                  </a:lnTo>
                  <a:lnTo>
                    <a:pt x="9826" y="2920"/>
                  </a:lnTo>
                  <a:lnTo>
                    <a:pt x="11451" y="1784"/>
                  </a:lnTo>
                  <a:cubicBezTo>
                    <a:pt x="11626" y="1653"/>
                    <a:pt x="11502" y="1405"/>
                    <a:pt x="11328" y="1405"/>
                  </a:cubicBezTo>
                  <a:cubicBezTo>
                    <a:pt x="11291" y="1405"/>
                    <a:pt x="11252" y="1416"/>
                    <a:pt x="11213" y="1441"/>
                  </a:cubicBezTo>
                  <a:lnTo>
                    <a:pt x="9510" y="2629"/>
                  </a:lnTo>
                  <a:cubicBezTo>
                    <a:pt x="9468" y="2617"/>
                    <a:pt x="9424" y="2611"/>
                    <a:pt x="9379" y="2611"/>
                  </a:cubicBezTo>
                  <a:cubicBezTo>
                    <a:pt x="9325" y="2611"/>
                    <a:pt x="9270" y="2621"/>
                    <a:pt x="9219" y="2643"/>
                  </a:cubicBezTo>
                  <a:lnTo>
                    <a:pt x="8678" y="2827"/>
                  </a:lnTo>
                  <a:cubicBezTo>
                    <a:pt x="8096" y="3052"/>
                    <a:pt x="7529" y="3316"/>
                    <a:pt x="6987" y="3633"/>
                  </a:cubicBezTo>
                  <a:cubicBezTo>
                    <a:pt x="6710" y="3435"/>
                    <a:pt x="6380" y="3342"/>
                    <a:pt x="6049" y="3342"/>
                  </a:cubicBezTo>
                  <a:cubicBezTo>
                    <a:pt x="5693" y="3342"/>
                    <a:pt x="5349" y="3435"/>
                    <a:pt x="5046" y="3607"/>
                  </a:cubicBezTo>
                  <a:cubicBezTo>
                    <a:pt x="4716" y="3791"/>
                    <a:pt x="4531" y="4056"/>
                    <a:pt x="4544" y="4346"/>
                  </a:cubicBezTo>
                  <a:cubicBezTo>
                    <a:pt x="4544" y="4624"/>
                    <a:pt x="4729" y="4901"/>
                    <a:pt x="5059" y="5086"/>
                  </a:cubicBezTo>
                  <a:lnTo>
                    <a:pt x="4795" y="5297"/>
                  </a:lnTo>
                  <a:cubicBezTo>
                    <a:pt x="4610" y="5059"/>
                    <a:pt x="4372" y="4901"/>
                    <a:pt x="4095" y="4795"/>
                  </a:cubicBezTo>
                  <a:cubicBezTo>
                    <a:pt x="3859" y="4701"/>
                    <a:pt x="3610" y="4654"/>
                    <a:pt x="3361" y="4654"/>
                  </a:cubicBezTo>
                  <a:cubicBezTo>
                    <a:pt x="3262" y="4654"/>
                    <a:pt x="3163" y="4661"/>
                    <a:pt x="3065" y="4676"/>
                  </a:cubicBezTo>
                  <a:cubicBezTo>
                    <a:pt x="2682" y="4729"/>
                    <a:pt x="2418" y="4914"/>
                    <a:pt x="2325" y="5165"/>
                  </a:cubicBezTo>
                  <a:cubicBezTo>
                    <a:pt x="2127" y="5680"/>
                    <a:pt x="2616" y="6274"/>
                    <a:pt x="3223" y="6578"/>
                  </a:cubicBezTo>
                  <a:lnTo>
                    <a:pt x="3144" y="6631"/>
                  </a:lnTo>
                  <a:cubicBezTo>
                    <a:pt x="2930" y="6405"/>
                    <a:pt x="2590" y="6276"/>
                    <a:pt x="2183" y="6276"/>
                  </a:cubicBezTo>
                  <a:cubicBezTo>
                    <a:pt x="2113" y="6276"/>
                    <a:pt x="2042" y="6280"/>
                    <a:pt x="1969" y="6288"/>
                  </a:cubicBezTo>
                  <a:cubicBezTo>
                    <a:pt x="1242" y="6367"/>
                    <a:pt x="516" y="6842"/>
                    <a:pt x="569" y="7436"/>
                  </a:cubicBezTo>
                  <a:cubicBezTo>
                    <a:pt x="608" y="7753"/>
                    <a:pt x="872" y="8018"/>
                    <a:pt x="1282" y="8163"/>
                  </a:cubicBezTo>
                  <a:lnTo>
                    <a:pt x="582" y="8731"/>
                  </a:lnTo>
                  <a:cubicBezTo>
                    <a:pt x="212" y="9034"/>
                    <a:pt x="1" y="9510"/>
                    <a:pt x="40" y="9999"/>
                  </a:cubicBezTo>
                  <a:cubicBezTo>
                    <a:pt x="67" y="10276"/>
                    <a:pt x="291" y="10487"/>
                    <a:pt x="582" y="10487"/>
                  </a:cubicBezTo>
                  <a:cubicBezTo>
                    <a:pt x="635" y="10487"/>
                    <a:pt x="701" y="10487"/>
                    <a:pt x="767" y="10461"/>
                  </a:cubicBezTo>
                  <a:lnTo>
                    <a:pt x="4293" y="9180"/>
                  </a:lnTo>
                  <a:cubicBezTo>
                    <a:pt x="4521" y="9096"/>
                    <a:pt x="4433" y="8773"/>
                    <a:pt x="4218" y="8773"/>
                  </a:cubicBezTo>
                  <a:cubicBezTo>
                    <a:pt x="4196" y="8773"/>
                    <a:pt x="4172" y="8776"/>
                    <a:pt x="4148" y="8784"/>
                  </a:cubicBezTo>
                  <a:lnTo>
                    <a:pt x="622" y="10065"/>
                  </a:lnTo>
                  <a:cubicBezTo>
                    <a:pt x="605" y="10070"/>
                    <a:pt x="589" y="10073"/>
                    <a:pt x="573" y="10073"/>
                  </a:cubicBezTo>
                  <a:cubicBezTo>
                    <a:pt x="551" y="10073"/>
                    <a:pt x="531" y="10067"/>
                    <a:pt x="516" y="10051"/>
                  </a:cubicBezTo>
                  <a:cubicBezTo>
                    <a:pt x="489" y="10038"/>
                    <a:pt x="463" y="9999"/>
                    <a:pt x="463" y="9959"/>
                  </a:cubicBezTo>
                  <a:cubicBezTo>
                    <a:pt x="437" y="9616"/>
                    <a:pt x="582" y="9272"/>
                    <a:pt x="859" y="9061"/>
                  </a:cubicBezTo>
                  <a:lnTo>
                    <a:pt x="6063" y="4795"/>
                  </a:lnTo>
                  <a:cubicBezTo>
                    <a:pt x="6895" y="4122"/>
                    <a:pt x="7819" y="3593"/>
                    <a:pt x="8823" y="3224"/>
                  </a:cubicBezTo>
                  <a:lnTo>
                    <a:pt x="9364" y="3039"/>
                  </a:lnTo>
                  <a:cubicBezTo>
                    <a:pt x="9371" y="3035"/>
                    <a:pt x="9378" y="3034"/>
                    <a:pt x="9385" y="3034"/>
                  </a:cubicBezTo>
                  <a:cubicBezTo>
                    <a:pt x="9404" y="3034"/>
                    <a:pt x="9421" y="3046"/>
                    <a:pt x="9430" y="3065"/>
                  </a:cubicBezTo>
                  <a:lnTo>
                    <a:pt x="9787" y="4042"/>
                  </a:lnTo>
                  <a:cubicBezTo>
                    <a:pt x="10262" y="5363"/>
                    <a:pt x="9576" y="6829"/>
                    <a:pt x="8255" y="7304"/>
                  </a:cubicBezTo>
                  <a:lnTo>
                    <a:pt x="5217" y="8401"/>
                  </a:lnTo>
                  <a:cubicBezTo>
                    <a:pt x="4964" y="8470"/>
                    <a:pt x="5052" y="8821"/>
                    <a:pt x="5264" y="8821"/>
                  </a:cubicBezTo>
                  <a:cubicBezTo>
                    <a:pt x="5294" y="8821"/>
                    <a:pt x="5328" y="8813"/>
                    <a:pt x="5363" y="8797"/>
                  </a:cubicBezTo>
                  <a:lnTo>
                    <a:pt x="8387" y="7701"/>
                  </a:lnTo>
                  <a:cubicBezTo>
                    <a:pt x="9932" y="7146"/>
                    <a:pt x="10738" y="5442"/>
                    <a:pt x="10170" y="3897"/>
                  </a:cubicBezTo>
                  <a:lnTo>
                    <a:pt x="10130" y="3791"/>
                  </a:lnTo>
                  <a:lnTo>
                    <a:pt x="13973" y="1665"/>
                  </a:lnTo>
                  <a:cubicBezTo>
                    <a:pt x="14251" y="1507"/>
                    <a:pt x="14436" y="1216"/>
                    <a:pt x="14436" y="886"/>
                  </a:cubicBezTo>
                  <a:cubicBezTo>
                    <a:pt x="14436" y="714"/>
                    <a:pt x="14383" y="556"/>
                    <a:pt x="14290" y="411"/>
                  </a:cubicBezTo>
                  <a:lnTo>
                    <a:pt x="14290" y="411"/>
                  </a:lnTo>
                  <a:lnTo>
                    <a:pt x="14304" y="424"/>
                  </a:lnTo>
                  <a:cubicBezTo>
                    <a:pt x="14129" y="149"/>
                    <a:pt x="13834" y="1"/>
                    <a:pt x="135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116" name="Google Shape;1116;p89"/>
            <p:cNvSpPr/>
            <p:nvPr/>
          </p:nvSpPr>
          <p:spPr>
            <a:xfrm>
              <a:off x="2317011" y="3963234"/>
              <a:ext cx="82147" cy="55288"/>
            </a:xfrm>
            <a:custGeom>
              <a:rect b="b" l="l" r="r" t="t"/>
              <a:pathLst>
                <a:path extrusionOk="0" h="2009" w="2985">
                  <a:moveTo>
                    <a:pt x="1413" y="422"/>
                  </a:moveTo>
                  <a:cubicBezTo>
                    <a:pt x="1493" y="422"/>
                    <a:pt x="1585" y="435"/>
                    <a:pt x="1677" y="449"/>
                  </a:cubicBezTo>
                  <a:cubicBezTo>
                    <a:pt x="1955" y="475"/>
                    <a:pt x="2219" y="620"/>
                    <a:pt x="2404" y="845"/>
                  </a:cubicBezTo>
                  <a:cubicBezTo>
                    <a:pt x="2205" y="778"/>
                    <a:pt x="2001" y="749"/>
                    <a:pt x="1798" y="749"/>
                  </a:cubicBezTo>
                  <a:cubicBezTo>
                    <a:pt x="1678" y="749"/>
                    <a:pt x="1558" y="759"/>
                    <a:pt x="1440" y="779"/>
                  </a:cubicBezTo>
                  <a:cubicBezTo>
                    <a:pt x="1343" y="796"/>
                    <a:pt x="1245" y="805"/>
                    <a:pt x="1147" y="805"/>
                  </a:cubicBezTo>
                  <a:cubicBezTo>
                    <a:pt x="951" y="805"/>
                    <a:pt x="757" y="770"/>
                    <a:pt x="581" y="699"/>
                  </a:cubicBezTo>
                  <a:cubicBezTo>
                    <a:pt x="661" y="620"/>
                    <a:pt x="753" y="554"/>
                    <a:pt x="859" y="515"/>
                  </a:cubicBezTo>
                  <a:lnTo>
                    <a:pt x="859" y="528"/>
                  </a:lnTo>
                  <a:cubicBezTo>
                    <a:pt x="1030" y="462"/>
                    <a:pt x="1228" y="422"/>
                    <a:pt x="1413" y="422"/>
                  </a:cubicBezTo>
                  <a:close/>
                  <a:moveTo>
                    <a:pt x="661" y="1175"/>
                  </a:moveTo>
                  <a:lnTo>
                    <a:pt x="661" y="1175"/>
                  </a:lnTo>
                  <a:cubicBezTo>
                    <a:pt x="813" y="1219"/>
                    <a:pt x="974" y="1238"/>
                    <a:pt x="1136" y="1238"/>
                  </a:cubicBezTo>
                  <a:cubicBezTo>
                    <a:pt x="1268" y="1238"/>
                    <a:pt x="1402" y="1225"/>
                    <a:pt x="1532" y="1201"/>
                  </a:cubicBezTo>
                  <a:cubicBezTo>
                    <a:pt x="1631" y="1184"/>
                    <a:pt x="1729" y="1175"/>
                    <a:pt x="1827" y="1175"/>
                  </a:cubicBezTo>
                  <a:cubicBezTo>
                    <a:pt x="2030" y="1175"/>
                    <a:pt x="2230" y="1213"/>
                    <a:pt x="2417" y="1294"/>
                  </a:cubicBezTo>
                  <a:cubicBezTo>
                    <a:pt x="2364" y="1386"/>
                    <a:pt x="2285" y="1452"/>
                    <a:pt x="2193" y="1492"/>
                  </a:cubicBezTo>
                  <a:cubicBezTo>
                    <a:pt x="2052" y="1562"/>
                    <a:pt x="1893" y="1597"/>
                    <a:pt x="1737" y="1597"/>
                  </a:cubicBezTo>
                  <a:cubicBezTo>
                    <a:pt x="1658" y="1597"/>
                    <a:pt x="1581" y="1589"/>
                    <a:pt x="1506" y="1571"/>
                  </a:cubicBezTo>
                  <a:cubicBezTo>
                    <a:pt x="1189" y="1531"/>
                    <a:pt x="885" y="1386"/>
                    <a:pt x="661" y="1175"/>
                  </a:cubicBezTo>
                  <a:close/>
                  <a:moveTo>
                    <a:pt x="1406" y="0"/>
                  </a:moveTo>
                  <a:cubicBezTo>
                    <a:pt x="1164" y="0"/>
                    <a:pt x="926" y="41"/>
                    <a:pt x="700" y="132"/>
                  </a:cubicBezTo>
                  <a:cubicBezTo>
                    <a:pt x="357" y="264"/>
                    <a:pt x="132" y="501"/>
                    <a:pt x="93" y="779"/>
                  </a:cubicBezTo>
                  <a:cubicBezTo>
                    <a:pt x="0" y="1360"/>
                    <a:pt x="713" y="1875"/>
                    <a:pt x="1440" y="1994"/>
                  </a:cubicBezTo>
                  <a:cubicBezTo>
                    <a:pt x="1532" y="2007"/>
                    <a:pt x="1638" y="2007"/>
                    <a:pt x="1730" y="2007"/>
                  </a:cubicBezTo>
                  <a:cubicBezTo>
                    <a:pt x="1754" y="2008"/>
                    <a:pt x="1778" y="2009"/>
                    <a:pt x="1802" y="2009"/>
                  </a:cubicBezTo>
                  <a:cubicBezTo>
                    <a:pt x="2013" y="2009"/>
                    <a:pt x="2213" y="1957"/>
                    <a:pt x="2391" y="1862"/>
                  </a:cubicBezTo>
                  <a:cubicBezTo>
                    <a:pt x="2655" y="1743"/>
                    <a:pt x="2840" y="1492"/>
                    <a:pt x="2892" y="1201"/>
                  </a:cubicBezTo>
                  <a:cubicBezTo>
                    <a:pt x="2985" y="633"/>
                    <a:pt x="2496" y="132"/>
                    <a:pt x="1744" y="26"/>
                  </a:cubicBezTo>
                  <a:cubicBezTo>
                    <a:pt x="1631" y="9"/>
                    <a:pt x="1518" y="0"/>
                    <a:pt x="14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117" name="Google Shape;1117;p89"/>
            <p:cNvSpPr/>
            <p:nvPr/>
          </p:nvSpPr>
          <p:spPr>
            <a:xfrm>
              <a:off x="2446740" y="3903709"/>
              <a:ext cx="66543" cy="74799"/>
            </a:xfrm>
            <a:custGeom>
              <a:rect b="b" l="l" r="r" t="t"/>
              <a:pathLst>
                <a:path extrusionOk="0" h="2718" w="2418">
                  <a:moveTo>
                    <a:pt x="925" y="432"/>
                  </a:moveTo>
                  <a:cubicBezTo>
                    <a:pt x="1031" y="446"/>
                    <a:pt x="1137" y="498"/>
                    <a:pt x="1216" y="565"/>
                  </a:cubicBezTo>
                  <a:cubicBezTo>
                    <a:pt x="1440" y="736"/>
                    <a:pt x="1612" y="961"/>
                    <a:pt x="1731" y="1212"/>
                  </a:cubicBezTo>
                  <a:cubicBezTo>
                    <a:pt x="1863" y="1463"/>
                    <a:pt x="1876" y="1766"/>
                    <a:pt x="1784" y="2030"/>
                  </a:cubicBezTo>
                  <a:cubicBezTo>
                    <a:pt x="1705" y="1713"/>
                    <a:pt x="1533" y="1436"/>
                    <a:pt x="1308" y="1198"/>
                  </a:cubicBezTo>
                  <a:cubicBezTo>
                    <a:pt x="1110" y="987"/>
                    <a:pt x="978" y="710"/>
                    <a:pt x="925" y="432"/>
                  </a:cubicBezTo>
                  <a:close/>
                  <a:moveTo>
                    <a:pt x="569" y="736"/>
                  </a:moveTo>
                  <a:cubicBezTo>
                    <a:pt x="648" y="1027"/>
                    <a:pt x="807" y="1291"/>
                    <a:pt x="1018" y="1502"/>
                  </a:cubicBezTo>
                  <a:cubicBezTo>
                    <a:pt x="1216" y="1727"/>
                    <a:pt x="1361" y="1991"/>
                    <a:pt x="1414" y="2295"/>
                  </a:cubicBezTo>
                  <a:cubicBezTo>
                    <a:pt x="1308" y="2295"/>
                    <a:pt x="1216" y="2268"/>
                    <a:pt x="1124" y="2215"/>
                  </a:cubicBezTo>
                  <a:cubicBezTo>
                    <a:pt x="925" y="2083"/>
                    <a:pt x="767" y="1898"/>
                    <a:pt x="675" y="1674"/>
                  </a:cubicBezTo>
                  <a:cubicBezTo>
                    <a:pt x="542" y="1383"/>
                    <a:pt x="503" y="1053"/>
                    <a:pt x="569" y="736"/>
                  </a:cubicBezTo>
                  <a:close/>
                  <a:moveTo>
                    <a:pt x="882" y="1"/>
                  </a:moveTo>
                  <a:cubicBezTo>
                    <a:pt x="783" y="1"/>
                    <a:pt x="687" y="22"/>
                    <a:pt x="595" y="63"/>
                  </a:cubicBezTo>
                  <a:cubicBezTo>
                    <a:pt x="54" y="300"/>
                    <a:pt x="1" y="1172"/>
                    <a:pt x="305" y="1846"/>
                  </a:cubicBezTo>
                  <a:cubicBezTo>
                    <a:pt x="424" y="2149"/>
                    <a:pt x="648" y="2400"/>
                    <a:pt x="925" y="2585"/>
                  </a:cubicBezTo>
                  <a:cubicBezTo>
                    <a:pt x="1071" y="2664"/>
                    <a:pt x="1229" y="2717"/>
                    <a:pt x="1401" y="2717"/>
                  </a:cubicBezTo>
                  <a:cubicBezTo>
                    <a:pt x="1520" y="2717"/>
                    <a:pt x="1639" y="2691"/>
                    <a:pt x="1744" y="2638"/>
                  </a:cubicBezTo>
                  <a:cubicBezTo>
                    <a:pt x="2273" y="2413"/>
                    <a:pt x="2418" y="1740"/>
                    <a:pt x="2114" y="1040"/>
                  </a:cubicBezTo>
                  <a:cubicBezTo>
                    <a:pt x="1969" y="710"/>
                    <a:pt x="1757" y="432"/>
                    <a:pt x="1467" y="221"/>
                  </a:cubicBezTo>
                  <a:cubicBezTo>
                    <a:pt x="1268" y="74"/>
                    <a:pt x="1070"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118" name="Google Shape;1118;p89"/>
            <p:cNvSpPr/>
            <p:nvPr/>
          </p:nvSpPr>
          <p:spPr>
            <a:xfrm>
              <a:off x="2359172" y="3903681"/>
              <a:ext cx="77441" cy="66103"/>
            </a:xfrm>
            <a:custGeom>
              <a:rect b="b" l="l" r="r" t="t"/>
              <a:pathLst>
                <a:path extrusionOk="0" h="2402" w="2814">
                  <a:moveTo>
                    <a:pt x="674" y="869"/>
                  </a:moveTo>
                  <a:lnTo>
                    <a:pt x="674" y="869"/>
                  </a:lnTo>
                  <a:cubicBezTo>
                    <a:pt x="872" y="1094"/>
                    <a:pt x="1110" y="1265"/>
                    <a:pt x="1387" y="1371"/>
                  </a:cubicBezTo>
                  <a:cubicBezTo>
                    <a:pt x="1664" y="1490"/>
                    <a:pt x="1915" y="1675"/>
                    <a:pt x="2087" y="1926"/>
                  </a:cubicBezTo>
                  <a:cubicBezTo>
                    <a:pt x="1994" y="1965"/>
                    <a:pt x="1889" y="1979"/>
                    <a:pt x="1796" y="1979"/>
                  </a:cubicBezTo>
                  <a:cubicBezTo>
                    <a:pt x="1559" y="1939"/>
                    <a:pt x="1334" y="1833"/>
                    <a:pt x="1162" y="1675"/>
                  </a:cubicBezTo>
                  <a:cubicBezTo>
                    <a:pt x="911" y="1464"/>
                    <a:pt x="740" y="1186"/>
                    <a:pt x="674" y="869"/>
                  </a:cubicBezTo>
                  <a:close/>
                  <a:moveTo>
                    <a:pt x="999" y="1"/>
                  </a:moveTo>
                  <a:cubicBezTo>
                    <a:pt x="749" y="1"/>
                    <a:pt x="537" y="83"/>
                    <a:pt x="396" y="249"/>
                  </a:cubicBezTo>
                  <a:cubicBezTo>
                    <a:pt x="0" y="684"/>
                    <a:pt x="330" y="1503"/>
                    <a:pt x="872" y="1992"/>
                  </a:cubicBezTo>
                  <a:cubicBezTo>
                    <a:pt x="1110" y="2216"/>
                    <a:pt x="1413" y="2362"/>
                    <a:pt x="1743" y="2401"/>
                  </a:cubicBezTo>
                  <a:lnTo>
                    <a:pt x="1849" y="2401"/>
                  </a:lnTo>
                  <a:cubicBezTo>
                    <a:pt x="2100" y="2401"/>
                    <a:pt x="2338" y="2296"/>
                    <a:pt x="2509" y="2111"/>
                  </a:cubicBezTo>
                  <a:cubicBezTo>
                    <a:pt x="2813" y="1767"/>
                    <a:pt x="2800" y="1239"/>
                    <a:pt x="2443" y="777"/>
                  </a:cubicBezTo>
                  <a:lnTo>
                    <a:pt x="2443" y="777"/>
                  </a:lnTo>
                  <a:lnTo>
                    <a:pt x="2457" y="790"/>
                  </a:lnTo>
                  <a:cubicBezTo>
                    <a:pt x="2410" y="732"/>
                    <a:pt x="2352" y="708"/>
                    <a:pt x="2295" y="708"/>
                  </a:cubicBezTo>
                  <a:cubicBezTo>
                    <a:pt x="2146" y="708"/>
                    <a:pt x="2008" y="878"/>
                    <a:pt x="2113" y="1041"/>
                  </a:cubicBezTo>
                  <a:cubicBezTo>
                    <a:pt x="2232" y="1186"/>
                    <a:pt x="2298" y="1358"/>
                    <a:pt x="2311" y="1543"/>
                  </a:cubicBezTo>
                  <a:cubicBezTo>
                    <a:pt x="2100" y="1292"/>
                    <a:pt x="1836" y="1094"/>
                    <a:pt x="1532" y="975"/>
                  </a:cubicBezTo>
                  <a:cubicBezTo>
                    <a:pt x="1255" y="869"/>
                    <a:pt x="1017" y="684"/>
                    <a:pt x="845" y="447"/>
                  </a:cubicBezTo>
                  <a:cubicBezTo>
                    <a:pt x="910" y="432"/>
                    <a:pt x="974" y="424"/>
                    <a:pt x="1038" y="424"/>
                  </a:cubicBezTo>
                  <a:cubicBezTo>
                    <a:pt x="1144" y="424"/>
                    <a:pt x="1248" y="445"/>
                    <a:pt x="1347" y="486"/>
                  </a:cubicBezTo>
                  <a:cubicBezTo>
                    <a:pt x="1372" y="494"/>
                    <a:pt x="1395" y="497"/>
                    <a:pt x="1417" y="497"/>
                  </a:cubicBezTo>
                  <a:cubicBezTo>
                    <a:pt x="1630" y="497"/>
                    <a:pt x="1707" y="174"/>
                    <a:pt x="1479" y="90"/>
                  </a:cubicBezTo>
                  <a:cubicBezTo>
                    <a:pt x="1311" y="31"/>
                    <a:pt x="114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119" name="Google Shape;1119;p89"/>
          <p:cNvGrpSpPr/>
          <p:nvPr/>
        </p:nvGrpSpPr>
        <p:grpSpPr>
          <a:xfrm>
            <a:off x="6066403" y="4446849"/>
            <a:ext cx="278480" cy="419172"/>
            <a:chOff x="7824400" y="4076775"/>
            <a:chExt cx="228225" cy="405350"/>
          </a:xfrm>
        </p:grpSpPr>
        <p:sp>
          <p:nvSpPr>
            <p:cNvPr id="1120" name="Google Shape;1120;p89"/>
            <p:cNvSpPr/>
            <p:nvPr/>
          </p:nvSpPr>
          <p:spPr>
            <a:xfrm>
              <a:off x="7824400" y="4076775"/>
              <a:ext cx="228225" cy="405350"/>
            </a:xfrm>
            <a:custGeom>
              <a:rect b="b" l="l" r="r" t="t"/>
              <a:pathLst>
                <a:path extrusionOk="0" h="16214" w="9129">
                  <a:moveTo>
                    <a:pt x="6001" y="548"/>
                  </a:moveTo>
                  <a:lnTo>
                    <a:pt x="7330" y="1179"/>
                  </a:lnTo>
                  <a:cubicBezTo>
                    <a:pt x="7364" y="1199"/>
                    <a:pt x="7401" y="1209"/>
                    <a:pt x="7438" y="1209"/>
                  </a:cubicBezTo>
                  <a:cubicBezTo>
                    <a:pt x="7474" y="1209"/>
                    <a:pt x="7511" y="1199"/>
                    <a:pt x="7545" y="1179"/>
                  </a:cubicBezTo>
                  <a:lnTo>
                    <a:pt x="8618" y="669"/>
                  </a:lnTo>
                  <a:lnTo>
                    <a:pt x="8618" y="2239"/>
                  </a:lnTo>
                  <a:lnTo>
                    <a:pt x="1289" y="2239"/>
                  </a:lnTo>
                  <a:cubicBezTo>
                    <a:pt x="1142" y="2239"/>
                    <a:pt x="1035" y="2361"/>
                    <a:pt x="1035" y="2508"/>
                  </a:cubicBezTo>
                  <a:cubicBezTo>
                    <a:pt x="1035" y="2642"/>
                    <a:pt x="1142" y="2763"/>
                    <a:pt x="1289" y="2763"/>
                  </a:cubicBezTo>
                  <a:lnTo>
                    <a:pt x="8618" y="2763"/>
                  </a:lnTo>
                  <a:lnTo>
                    <a:pt x="8618" y="15543"/>
                  </a:lnTo>
                  <a:lnTo>
                    <a:pt x="7545" y="15033"/>
                  </a:lnTo>
                  <a:cubicBezTo>
                    <a:pt x="7511" y="15012"/>
                    <a:pt x="7474" y="15002"/>
                    <a:pt x="7438" y="15002"/>
                  </a:cubicBezTo>
                  <a:cubicBezTo>
                    <a:pt x="7401" y="15002"/>
                    <a:pt x="7364" y="15012"/>
                    <a:pt x="7330" y="15033"/>
                  </a:cubicBezTo>
                  <a:lnTo>
                    <a:pt x="6001" y="15663"/>
                  </a:lnTo>
                  <a:lnTo>
                    <a:pt x="4672" y="15033"/>
                  </a:lnTo>
                  <a:cubicBezTo>
                    <a:pt x="4645" y="15006"/>
                    <a:pt x="4605" y="15006"/>
                    <a:pt x="4564" y="15006"/>
                  </a:cubicBezTo>
                  <a:cubicBezTo>
                    <a:pt x="4525" y="15006"/>
                    <a:pt x="4484" y="15006"/>
                    <a:pt x="4457" y="15033"/>
                  </a:cubicBezTo>
                  <a:lnTo>
                    <a:pt x="3129" y="15663"/>
                  </a:lnTo>
                  <a:lnTo>
                    <a:pt x="1799" y="15033"/>
                  </a:lnTo>
                  <a:cubicBezTo>
                    <a:pt x="1766" y="15012"/>
                    <a:pt x="1729" y="15002"/>
                    <a:pt x="1692" y="15002"/>
                  </a:cubicBezTo>
                  <a:cubicBezTo>
                    <a:pt x="1655" y="15002"/>
                    <a:pt x="1618" y="15012"/>
                    <a:pt x="1584" y="15033"/>
                  </a:cubicBezTo>
                  <a:lnTo>
                    <a:pt x="510" y="15543"/>
                  </a:lnTo>
                  <a:lnTo>
                    <a:pt x="510" y="13972"/>
                  </a:lnTo>
                  <a:lnTo>
                    <a:pt x="7840" y="13972"/>
                  </a:lnTo>
                  <a:cubicBezTo>
                    <a:pt x="7988" y="13972"/>
                    <a:pt x="8095" y="13851"/>
                    <a:pt x="8095" y="13703"/>
                  </a:cubicBezTo>
                  <a:cubicBezTo>
                    <a:pt x="8095" y="13569"/>
                    <a:pt x="7988" y="13449"/>
                    <a:pt x="7840" y="13449"/>
                  </a:cubicBezTo>
                  <a:lnTo>
                    <a:pt x="510" y="13449"/>
                  </a:lnTo>
                  <a:lnTo>
                    <a:pt x="510" y="669"/>
                  </a:lnTo>
                  <a:lnTo>
                    <a:pt x="1584" y="1179"/>
                  </a:lnTo>
                  <a:cubicBezTo>
                    <a:pt x="1618" y="1199"/>
                    <a:pt x="1655" y="1209"/>
                    <a:pt x="1692" y="1209"/>
                  </a:cubicBezTo>
                  <a:cubicBezTo>
                    <a:pt x="1729" y="1209"/>
                    <a:pt x="1766" y="1199"/>
                    <a:pt x="1799" y="1179"/>
                  </a:cubicBezTo>
                  <a:lnTo>
                    <a:pt x="3129" y="548"/>
                  </a:lnTo>
                  <a:lnTo>
                    <a:pt x="4457" y="1179"/>
                  </a:lnTo>
                  <a:cubicBezTo>
                    <a:pt x="4491" y="1199"/>
                    <a:pt x="4528" y="1209"/>
                    <a:pt x="4565" y="1209"/>
                  </a:cubicBezTo>
                  <a:cubicBezTo>
                    <a:pt x="4602" y="1209"/>
                    <a:pt x="4639" y="1199"/>
                    <a:pt x="4672" y="1179"/>
                  </a:cubicBezTo>
                  <a:lnTo>
                    <a:pt x="6001" y="548"/>
                  </a:lnTo>
                  <a:close/>
                  <a:moveTo>
                    <a:pt x="258" y="0"/>
                  </a:moveTo>
                  <a:cubicBezTo>
                    <a:pt x="208" y="0"/>
                    <a:pt x="160" y="15"/>
                    <a:pt x="122" y="38"/>
                  </a:cubicBezTo>
                  <a:cubicBezTo>
                    <a:pt x="41" y="91"/>
                    <a:pt x="0" y="172"/>
                    <a:pt x="0" y="266"/>
                  </a:cubicBezTo>
                  <a:lnTo>
                    <a:pt x="0" y="15945"/>
                  </a:lnTo>
                  <a:cubicBezTo>
                    <a:pt x="0" y="16039"/>
                    <a:pt x="41" y="16119"/>
                    <a:pt x="122" y="16173"/>
                  </a:cubicBezTo>
                  <a:cubicBezTo>
                    <a:pt x="158" y="16196"/>
                    <a:pt x="204" y="16206"/>
                    <a:pt x="250" y="16206"/>
                  </a:cubicBezTo>
                  <a:cubicBezTo>
                    <a:pt x="288" y="16206"/>
                    <a:pt x="327" y="16199"/>
                    <a:pt x="363" y="16187"/>
                  </a:cubicBezTo>
                  <a:lnTo>
                    <a:pt x="1692" y="15543"/>
                  </a:lnTo>
                  <a:lnTo>
                    <a:pt x="3021" y="16187"/>
                  </a:lnTo>
                  <a:cubicBezTo>
                    <a:pt x="3055" y="16201"/>
                    <a:pt x="3091" y="16207"/>
                    <a:pt x="3128" y="16207"/>
                  </a:cubicBezTo>
                  <a:cubicBezTo>
                    <a:pt x="3165" y="16207"/>
                    <a:pt x="3202" y="16201"/>
                    <a:pt x="3236" y="16187"/>
                  </a:cubicBezTo>
                  <a:lnTo>
                    <a:pt x="4564" y="15543"/>
                  </a:lnTo>
                  <a:lnTo>
                    <a:pt x="5894" y="16187"/>
                  </a:lnTo>
                  <a:cubicBezTo>
                    <a:pt x="5921" y="16200"/>
                    <a:pt x="5961" y="16214"/>
                    <a:pt x="6001" y="16214"/>
                  </a:cubicBezTo>
                  <a:cubicBezTo>
                    <a:pt x="6041" y="16214"/>
                    <a:pt x="6082" y="16200"/>
                    <a:pt x="6109" y="16187"/>
                  </a:cubicBezTo>
                  <a:lnTo>
                    <a:pt x="7437" y="15543"/>
                  </a:lnTo>
                  <a:lnTo>
                    <a:pt x="8767" y="16187"/>
                  </a:lnTo>
                  <a:cubicBezTo>
                    <a:pt x="8803" y="16199"/>
                    <a:pt x="8841" y="16206"/>
                    <a:pt x="8879" y="16206"/>
                  </a:cubicBezTo>
                  <a:cubicBezTo>
                    <a:pt x="8926" y="16206"/>
                    <a:pt x="8971" y="16196"/>
                    <a:pt x="9008" y="16173"/>
                  </a:cubicBezTo>
                  <a:cubicBezTo>
                    <a:pt x="9089" y="16119"/>
                    <a:pt x="9129" y="16039"/>
                    <a:pt x="9129" y="15945"/>
                  </a:cubicBezTo>
                  <a:lnTo>
                    <a:pt x="9129" y="266"/>
                  </a:lnTo>
                  <a:cubicBezTo>
                    <a:pt x="9129" y="172"/>
                    <a:pt x="9089" y="91"/>
                    <a:pt x="9008" y="38"/>
                  </a:cubicBezTo>
                  <a:cubicBezTo>
                    <a:pt x="8969" y="15"/>
                    <a:pt x="8921" y="0"/>
                    <a:pt x="8872" y="0"/>
                  </a:cubicBezTo>
                  <a:cubicBezTo>
                    <a:pt x="8836" y="0"/>
                    <a:pt x="8800" y="8"/>
                    <a:pt x="8767" y="25"/>
                  </a:cubicBezTo>
                  <a:lnTo>
                    <a:pt x="7437" y="669"/>
                  </a:lnTo>
                  <a:lnTo>
                    <a:pt x="6109" y="25"/>
                  </a:lnTo>
                  <a:cubicBezTo>
                    <a:pt x="6075" y="11"/>
                    <a:pt x="6038" y="5"/>
                    <a:pt x="6001" y="5"/>
                  </a:cubicBezTo>
                  <a:cubicBezTo>
                    <a:pt x="5964" y="5"/>
                    <a:pt x="5927" y="11"/>
                    <a:pt x="5894" y="25"/>
                  </a:cubicBezTo>
                  <a:lnTo>
                    <a:pt x="4564" y="669"/>
                  </a:lnTo>
                  <a:lnTo>
                    <a:pt x="3236" y="25"/>
                  </a:lnTo>
                  <a:cubicBezTo>
                    <a:pt x="3202" y="11"/>
                    <a:pt x="3165" y="5"/>
                    <a:pt x="3128" y="5"/>
                  </a:cubicBezTo>
                  <a:cubicBezTo>
                    <a:pt x="3091" y="5"/>
                    <a:pt x="3055" y="11"/>
                    <a:pt x="3021" y="25"/>
                  </a:cubicBezTo>
                  <a:lnTo>
                    <a:pt x="1692" y="669"/>
                  </a:lnTo>
                  <a:lnTo>
                    <a:pt x="363" y="25"/>
                  </a:lnTo>
                  <a:cubicBezTo>
                    <a:pt x="330" y="8"/>
                    <a:pt x="293" y="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89"/>
            <p:cNvSpPr/>
            <p:nvPr/>
          </p:nvSpPr>
          <p:spPr>
            <a:xfrm>
              <a:off x="7915350" y="4214625"/>
              <a:ext cx="69825" cy="33275"/>
            </a:xfrm>
            <a:custGeom>
              <a:rect b="b" l="l" r="r" t="t"/>
              <a:pathLst>
                <a:path extrusionOk="0" h="1331" w="2793">
                  <a:moveTo>
                    <a:pt x="926" y="1"/>
                  </a:moveTo>
                  <a:cubicBezTo>
                    <a:pt x="685" y="1"/>
                    <a:pt x="443" y="27"/>
                    <a:pt x="228" y="81"/>
                  </a:cubicBezTo>
                  <a:cubicBezTo>
                    <a:pt x="94" y="122"/>
                    <a:pt x="1" y="269"/>
                    <a:pt x="40" y="403"/>
                  </a:cubicBezTo>
                  <a:cubicBezTo>
                    <a:pt x="76" y="520"/>
                    <a:pt x="182" y="596"/>
                    <a:pt x="298" y="596"/>
                  </a:cubicBezTo>
                  <a:cubicBezTo>
                    <a:pt x="315" y="596"/>
                    <a:pt x="332" y="595"/>
                    <a:pt x="350" y="591"/>
                  </a:cubicBezTo>
                  <a:cubicBezTo>
                    <a:pt x="524" y="538"/>
                    <a:pt x="726" y="525"/>
                    <a:pt x="926" y="525"/>
                  </a:cubicBezTo>
                  <a:cubicBezTo>
                    <a:pt x="1612" y="525"/>
                    <a:pt x="2122" y="766"/>
                    <a:pt x="2256" y="1169"/>
                  </a:cubicBezTo>
                  <a:cubicBezTo>
                    <a:pt x="2296" y="1262"/>
                    <a:pt x="2403" y="1330"/>
                    <a:pt x="2510" y="1330"/>
                  </a:cubicBezTo>
                  <a:cubicBezTo>
                    <a:pt x="2537" y="1330"/>
                    <a:pt x="2564" y="1330"/>
                    <a:pt x="2591" y="1316"/>
                  </a:cubicBezTo>
                  <a:cubicBezTo>
                    <a:pt x="2725" y="1276"/>
                    <a:pt x="2793" y="1128"/>
                    <a:pt x="2752" y="994"/>
                  </a:cubicBezTo>
                  <a:cubicBezTo>
                    <a:pt x="2524" y="377"/>
                    <a:pt x="1826" y="1"/>
                    <a:pt x="9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89"/>
            <p:cNvSpPr/>
            <p:nvPr/>
          </p:nvSpPr>
          <p:spPr>
            <a:xfrm>
              <a:off x="7891200" y="4229250"/>
              <a:ext cx="94650" cy="114950"/>
            </a:xfrm>
            <a:custGeom>
              <a:rect b="b" l="l" r="r" t="t"/>
              <a:pathLst>
                <a:path extrusionOk="0" h="4598" w="3786">
                  <a:moveTo>
                    <a:pt x="436" y="0"/>
                  </a:moveTo>
                  <a:cubicBezTo>
                    <a:pt x="355" y="0"/>
                    <a:pt x="277" y="36"/>
                    <a:pt x="228" y="101"/>
                  </a:cubicBezTo>
                  <a:cubicBezTo>
                    <a:pt x="81" y="316"/>
                    <a:pt x="0" y="570"/>
                    <a:pt x="0" y="839"/>
                  </a:cubicBezTo>
                  <a:cubicBezTo>
                    <a:pt x="0" y="1953"/>
                    <a:pt x="1020" y="2127"/>
                    <a:pt x="1853" y="2261"/>
                  </a:cubicBezTo>
                  <a:cubicBezTo>
                    <a:pt x="2819" y="2423"/>
                    <a:pt x="3276" y="2557"/>
                    <a:pt x="3276" y="3174"/>
                  </a:cubicBezTo>
                  <a:cubicBezTo>
                    <a:pt x="3276" y="3833"/>
                    <a:pt x="2524" y="4074"/>
                    <a:pt x="1892" y="4074"/>
                  </a:cubicBezTo>
                  <a:cubicBezTo>
                    <a:pt x="1208" y="4074"/>
                    <a:pt x="698" y="3833"/>
                    <a:pt x="564" y="3430"/>
                  </a:cubicBezTo>
                  <a:cubicBezTo>
                    <a:pt x="523" y="3327"/>
                    <a:pt x="426" y="3263"/>
                    <a:pt x="323" y="3263"/>
                  </a:cubicBezTo>
                  <a:cubicBezTo>
                    <a:pt x="291" y="3263"/>
                    <a:pt x="259" y="3269"/>
                    <a:pt x="228" y="3282"/>
                  </a:cubicBezTo>
                  <a:cubicBezTo>
                    <a:pt x="94" y="3323"/>
                    <a:pt x="27" y="3470"/>
                    <a:pt x="67" y="3604"/>
                  </a:cubicBezTo>
                  <a:cubicBezTo>
                    <a:pt x="296" y="4208"/>
                    <a:pt x="994" y="4597"/>
                    <a:pt x="1892" y="4597"/>
                  </a:cubicBezTo>
                  <a:cubicBezTo>
                    <a:pt x="3034" y="4597"/>
                    <a:pt x="3786" y="4021"/>
                    <a:pt x="3786" y="3174"/>
                  </a:cubicBezTo>
                  <a:cubicBezTo>
                    <a:pt x="3786" y="2061"/>
                    <a:pt x="2766" y="1886"/>
                    <a:pt x="1933" y="1751"/>
                  </a:cubicBezTo>
                  <a:cubicBezTo>
                    <a:pt x="967" y="1590"/>
                    <a:pt x="510" y="1456"/>
                    <a:pt x="510" y="839"/>
                  </a:cubicBezTo>
                  <a:cubicBezTo>
                    <a:pt x="510" y="677"/>
                    <a:pt x="564" y="530"/>
                    <a:pt x="645" y="409"/>
                  </a:cubicBezTo>
                  <a:cubicBezTo>
                    <a:pt x="725" y="289"/>
                    <a:pt x="698" y="128"/>
                    <a:pt x="591" y="47"/>
                  </a:cubicBezTo>
                  <a:cubicBezTo>
                    <a:pt x="543" y="15"/>
                    <a:pt x="489"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23" name="Google Shape;1123;p89"/>
          <p:cNvPicPr preferRelativeResize="0"/>
          <p:nvPr/>
        </p:nvPicPr>
        <p:blipFill rotWithShape="1">
          <a:blip r:embed="rId4">
            <a:alphaModFix/>
          </a:blip>
          <a:srcRect b="9861" l="0" r="2997" t="6140"/>
          <a:stretch/>
        </p:blipFill>
        <p:spPr>
          <a:xfrm>
            <a:off x="228600" y="938825"/>
            <a:ext cx="6363601" cy="38133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90"/>
          <p:cNvPicPr preferRelativeResize="0"/>
          <p:nvPr/>
        </p:nvPicPr>
        <p:blipFill rotWithShape="1">
          <a:blip r:embed="rId4">
            <a:alphaModFix/>
          </a:blip>
          <a:srcRect b="12500" l="0" r="12457" t="12553"/>
          <a:stretch/>
        </p:blipFill>
        <p:spPr>
          <a:xfrm>
            <a:off x="258525" y="1178825"/>
            <a:ext cx="5916942" cy="3482375"/>
          </a:xfrm>
          <a:prstGeom prst="rect">
            <a:avLst/>
          </a:prstGeom>
          <a:noFill/>
          <a:ln>
            <a:noFill/>
          </a:ln>
        </p:spPr>
      </p:pic>
      <p:sp>
        <p:nvSpPr>
          <p:cNvPr id="1129" name="Google Shape;1129;p90"/>
          <p:cNvSpPr txBox="1"/>
          <p:nvPr>
            <p:ph idx="2" type="title"/>
          </p:nvPr>
        </p:nvSpPr>
        <p:spPr>
          <a:xfrm>
            <a:off x="315350" y="289850"/>
            <a:ext cx="5122800" cy="50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2000"/>
              <a:t>Customer </a:t>
            </a:r>
            <a:r>
              <a:rPr lang="id" sz="2000"/>
              <a:t>Need Attention</a:t>
            </a:r>
            <a:endParaRPr sz="2000"/>
          </a:p>
        </p:txBody>
      </p:sp>
      <p:cxnSp>
        <p:nvCxnSpPr>
          <p:cNvPr id="1130" name="Google Shape;1130;p90"/>
          <p:cNvCxnSpPr/>
          <p:nvPr/>
        </p:nvCxnSpPr>
        <p:spPr>
          <a:xfrm flipH="1" rot="10800000">
            <a:off x="2016275" y="752040"/>
            <a:ext cx="2190600" cy="8700"/>
          </a:xfrm>
          <a:prstGeom prst="straightConnector1">
            <a:avLst/>
          </a:prstGeom>
          <a:noFill/>
          <a:ln cap="flat" cmpd="sng" w="19050">
            <a:solidFill>
              <a:schemeClr val="dk1"/>
            </a:solidFill>
            <a:prstDash val="solid"/>
            <a:round/>
            <a:headEnd len="sm" w="sm" type="none"/>
            <a:tailEnd len="sm" w="sm" type="none"/>
          </a:ln>
        </p:spPr>
      </p:cxnSp>
      <p:sp>
        <p:nvSpPr>
          <p:cNvPr id="1131" name="Google Shape;1131;p90"/>
          <p:cNvSpPr txBox="1"/>
          <p:nvPr/>
        </p:nvSpPr>
        <p:spPr>
          <a:xfrm>
            <a:off x="6268113" y="1285675"/>
            <a:ext cx="3342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2000">
                <a:solidFill>
                  <a:schemeClr val="dk1"/>
                </a:solidFill>
                <a:latin typeface="Lexend Exa"/>
                <a:ea typeface="Lexend Exa"/>
                <a:cs typeface="Lexend Exa"/>
                <a:sym typeface="Lexend Exa"/>
              </a:rPr>
              <a:t>Total </a:t>
            </a:r>
            <a:endParaRPr sz="2000">
              <a:solidFill>
                <a:schemeClr val="dk1"/>
              </a:solidFill>
              <a:latin typeface="Lexend Exa"/>
              <a:ea typeface="Lexend Exa"/>
              <a:cs typeface="Lexend Exa"/>
              <a:sym typeface="Lexend Exa"/>
            </a:endParaRPr>
          </a:p>
          <a:p>
            <a:pPr indent="0" lvl="0" marL="0" rtl="0" algn="l">
              <a:spcBef>
                <a:spcPts val="0"/>
              </a:spcBef>
              <a:spcAft>
                <a:spcPts val="0"/>
              </a:spcAft>
              <a:buNone/>
            </a:pPr>
            <a:r>
              <a:rPr lang="id" sz="2000">
                <a:solidFill>
                  <a:schemeClr val="dk1"/>
                </a:solidFill>
                <a:latin typeface="Lexend Exa"/>
                <a:ea typeface="Lexend Exa"/>
                <a:cs typeface="Lexend Exa"/>
                <a:sym typeface="Lexend Exa"/>
              </a:rPr>
              <a:t>Customer:</a:t>
            </a:r>
            <a:endParaRPr sz="2000">
              <a:solidFill>
                <a:schemeClr val="dk1"/>
              </a:solidFill>
              <a:latin typeface="Lexend Exa"/>
              <a:ea typeface="Lexend Exa"/>
              <a:cs typeface="Lexend Exa"/>
              <a:sym typeface="Lexend Exa"/>
            </a:endParaRPr>
          </a:p>
          <a:p>
            <a:pPr indent="0" lvl="0" marL="0" rtl="0" algn="l">
              <a:spcBef>
                <a:spcPts val="0"/>
              </a:spcBef>
              <a:spcAft>
                <a:spcPts val="0"/>
              </a:spcAft>
              <a:buNone/>
            </a:pPr>
            <a:r>
              <a:rPr lang="id" sz="2000">
                <a:solidFill>
                  <a:schemeClr val="lt1"/>
                </a:solidFill>
                <a:latin typeface="Lexend Exa"/>
                <a:ea typeface="Lexend Exa"/>
                <a:cs typeface="Lexend Exa"/>
                <a:sym typeface="Lexend Exa"/>
              </a:rPr>
              <a:t> </a:t>
            </a:r>
            <a:r>
              <a:rPr lang="id" sz="2000">
                <a:solidFill>
                  <a:srgbClr val="2F1425"/>
                </a:solidFill>
                <a:highlight>
                  <a:srgbClr val="DFB28B"/>
                </a:highlight>
                <a:latin typeface="Lexend Exa"/>
                <a:ea typeface="Lexend Exa"/>
                <a:cs typeface="Lexend Exa"/>
                <a:sym typeface="Lexend Exa"/>
              </a:rPr>
              <a:t>1790</a:t>
            </a:r>
            <a:endParaRPr>
              <a:latin typeface="Red Hat Text"/>
              <a:ea typeface="Red Hat Text"/>
              <a:cs typeface="Red Hat Text"/>
              <a:sym typeface="Red Hat Text"/>
            </a:endParaRPr>
          </a:p>
        </p:txBody>
      </p:sp>
      <p:sp>
        <p:nvSpPr>
          <p:cNvPr id="1132" name="Google Shape;1132;p90"/>
          <p:cNvSpPr txBox="1"/>
          <p:nvPr>
            <p:ph idx="2" type="title"/>
          </p:nvPr>
        </p:nvSpPr>
        <p:spPr>
          <a:xfrm>
            <a:off x="6268125" y="2454850"/>
            <a:ext cx="27999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2000" u="sng"/>
              <a:t>Favorite</a:t>
            </a:r>
            <a:r>
              <a:rPr lang="id" sz="2000"/>
              <a:t> ID Outlet: </a:t>
            </a:r>
            <a:r>
              <a:rPr lang="id" sz="2000">
                <a:solidFill>
                  <a:srgbClr val="2F1425"/>
                </a:solidFill>
                <a:highlight>
                  <a:srgbClr val="DFB28B"/>
                </a:highlight>
              </a:rPr>
              <a:t>5</a:t>
            </a:r>
            <a:endParaRPr sz="2000">
              <a:solidFill>
                <a:srgbClr val="2F1425"/>
              </a:solidFill>
              <a:highlight>
                <a:srgbClr val="DFB28B"/>
              </a:highlight>
            </a:endParaRPr>
          </a:p>
        </p:txBody>
      </p:sp>
      <p:sp>
        <p:nvSpPr>
          <p:cNvPr id="1133" name="Google Shape;1133;p90"/>
          <p:cNvSpPr txBox="1"/>
          <p:nvPr>
            <p:ph idx="2" type="title"/>
          </p:nvPr>
        </p:nvSpPr>
        <p:spPr>
          <a:xfrm>
            <a:off x="6268125" y="4414525"/>
            <a:ext cx="2391600" cy="50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2000"/>
              <a:t>Single: </a:t>
            </a:r>
            <a:r>
              <a:rPr lang="id" sz="2000">
                <a:solidFill>
                  <a:srgbClr val="2F1425"/>
                </a:solidFill>
                <a:highlight>
                  <a:srgbClr val="DFB28B"/>
                </a:highlight>
              </a:rPr>
              <a:t>694</a:t>
            </a:r>
            <a:endParaRPr sz="2000">
              <a:solidFill>
                <a:srgbClr val="2F1425"/>
              </a:solidFill>
              <a:highlight>
                <a:srgbClr val="DFB28B"/>
              </a:highlight>
            </a:endParaRPr>
          </a:p>
        </p:txBody>
      </p:sp>
      <p:sp>
        <p:nvSpPr>
          <p:cNvPr id="1134" name="Google Shape;1134;p90"/>
          <p:cNvSpPr txBox="1"/>
          <p:nvPr>
            <p:ph idx="2" type="title"/>
          </p:nvPr>
        </p:nvSpPr>
        <p:spPr>
          <a:xfrm>
            <a:off x="6268125" y="3861900"/>
            <a:ext cx="27999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2000"/>
              <a:t>Dominant </a:t>
            </a:r>
            <a:endParaRPr sz="2000"/>
          </a:p>
          <a:p>
            <a:pPr indent="0" lvl="0" marL="0" rtl="0" algn="l">
              <a:lnSpc>
                <a:spcPct val="100000"/>
              </a:lnSpc>
              <a:spcBef>
                <a:spcPts val="0"/>
              </a:spcBef>
              <a:spcAft>
                <a:spcPts val="0"/>
              </a:spcAft>
              <a:buSzPts val="12000"/>
              <a:buNone/>
            </a:pPr>
            <a:r>
              <a:rPr lang="id" sz="2000"/>
              <a:t>Order: </a:t>
            </a:r>
            <a:r>
              <a:rPr lang="id" sz="2000">
                <a:solidFill>
                  <a:srgbClr val="2F1425"/>
                </a:solidFill>
                <a:highlight>
                  <a:srgbClr val="DFB28B"/>
                </a:highlight>
              </a:rPr>
              <a:t>1</a:t>
            </a:r>
            <a:endParaRPr sz="2000">
              <a:solidFill>
                <a:srgbClr val="2F1425"/>
              </a:solidFill>
              <a:highlight>
                <a:srgbClr val="DFB28B"/>
              </a:highlight>
            </a:endParaRPr>
          </a:p>
        </p:txBody>
      </p:sp>
      <p:sp>
        <p:nvSpPr>
          <p:cNvPr id="1135" name="Google Shape;1135;p90"/>
          <p:cNvSpPr txBox="1"/>
          <p:nvPr>
            <p:ph idx="2" type="title"/>
          </p:nvPr>
        </p:nvSpPr>
        <p:spPr>
          <a:xfrm>
            <a:off x="6287400" y="3137125"/>
            <a:ext cx="51228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2000"/>
              <a:t>Product Size: </a:t>
            </a:r>
            <a:endParaRPr sz="2000"/>
          </a:p>
          <a:p>
            <a:pPr indent="0" lvl="0" marL="0" rtl="0" algn="l">
              <a:lnSpc>
                <a:spcPct val="100000"/>
              </a:lnSpc>
              <a:spcBef>
                <a:spcPts val="0"/>
              </a:spcBef>
              <a:spcAft>
                <a:spcPts val="0"/>
              </a:spcAft>
              <a:buSzPts val="12000"/>
              <a:buNone/>
            </a:pPr>
            <a:r>
              <a:rPr lang="id" sz="2000">
                <a:solidFill>
                  <a:srgbClr val="2F1425"/>
                </a:solidFill>
                <a:highlight>
                  <a:srgbClr val="DFB28B"/>
                </a:highlight>
              </a:rPr>
              <a:t>Single</a:t>
            </a:r>
            <a:endParaRPr sz="2000">
              <a:solidFill>
                <a:srgbClr val="2F1425"/>
              </a:solidFill>
              <a:highlight>
                <a:srgbClr val="DFB28B"/>
              </a:highlight>
            </a:endParaRPr>
          </a:p>
        </p:txBody>
      </p:sp>
      <p:grpSp>
        <p:nvGrpSpPr>
          <p:cNvPr id="1136" name="Google Shape;1136;p90"/>
          <p:cNvGrpSpPr/>
          <p:nvPr/>
        </p:nvGrpSpPr>
        <p:grpSpPr>
          <a:xfrm>
            <a:off x="5965984" y="3196332"/>
            <a:ext cx="276814" cy="412270"/>
            <a:chOff x="4686925" y="1372825"/>
            <a:chExt cx="345025" cy="405100"/>
          </a:xfrm>
        </p:grpSpPr>
        <p:sp>
          <p:nvSpPr>
            <p:cNvPr id="1137" name="Google Shape;1137;p90"/>
            <p:cNvSpPr/>
            <p:nvPr/>
          </p:nvSpPr>
          <p:spPr>
            <a:xfrm>
              <a:off x="4734900" y="1691350"/>
              <a:ext cx="18150" cy="22800"/>
            </a:xfrm>
            <a:custGeom>
              <a:rect b="b" l="l" r="r" t="t"/>
              <a:pathLst>
                <a:path extrusionOk="0" h="912" w="726">
                  <a:moveTo>
                    <a:pt x="446" y="0"/>
                  </a:moveTo>
                  <a:cubicBezTo>
                    <a:pt x="337" y="0"/>
                    <a:pt x="232" y="64"/>
                    <a:pt x="189" y="173"/>
                  </a:cubicBezTo>
                  <a:lnTo>
                    <a:pt x="54" y="575"/>
                  </a:lnTo>
                  <a:cubicBezTo>
                    <a:pt x="1" y="710"/>
                    <a:pt x="68" y="858"/>
                    <a:pt x="203" y="898"/>
                  </a:cubicBezTo>
                  <a:cubicBezTo>
                    <a:pt x="229" y="912"/>
                    <a:pt x="269" y="912"/>
                    <a:pt x="296" y="912"/>
                  </a:cubicBezTo>
                  <a:cubicBezTo>
                    <a:pt x="403" y="912"/>
                    <a:pt x="498" y="844"/>
                    <a:pt x="538" y="750"/>
                  </a:cubicBezTo>
                  <a:lnTo>
                    <a:pt x="686" y="348"/>
                  </a:lnTo>
                  <a:cubicBezTo>
                    <a:pt x="726" y="213"/>
                    <a:pt x="659" y="65"/>
                    <a:pt x="525" y="12"/>
                  </a:cubicBezTo>
                  <a:cubicBezTo>
                    <a:pt x="499" y="4"/>
                    <a:pt x="472"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90"/>
            <p:cNvSpPr/>
            <p:nvPr/>
          </p:nvSpPr>
          <p:spPr>
            <a:xfrm>
              <a:off x="4746325" y="1655600"/>
              <a:ext cx="16800" cy="23300"/>
            </a:xfrm>
            <a:custGeom>
              <a:rect b="b" l="l" r="r" t="t"/>
              <a:pathLst>
                <a:path extrusionOk="0" h="932" w="672">
                  <a:moveTo>
                    <a:pt x="400" y="1"/>
                  </a:moveTo>
                  <a:cubicBezTo>
                    <a:pt x="276" y="1"/>
                    <a:pt x="170" y="77"/>
                    <a:pt x="134" y="194"/>
                  </a:cubicBezTo>
                  <a:lnTo>
                    <a:pt x="41" y="609"/>
                  </a:lnTo>
                  <a:cubicBezTo>
                    <a:pt x="0" y="744"/>
                    <a:pt x="81" y="892"/>
                    <a:pt x="229" y="919"/>
                  </a:cubicBezTo>
                  <a:cubicBezTo>
                    <a:pt x="242" y="931"/>
                    <a:pt x="269" y="931"/>
                    <a:pt x="283" y="931"/>
                  </a:cubicBezTo>
                  <a:cubicBezTo>
                    <a:pt x="403" y="931"/>
                    <a:pt x="510" y="851"/>
                    <a:pt x="537" y="731"/>
                  </a:cubicBezTo>
                  <a:lnTo>
                    <a:pt x="644" y="328"/>
                  </a:lnTo>
                  <a:cubicBezTo>
                    <a:pt x="671" y="180"/>
                    <a:pt x="591" y="46"/>
                    <a:pt x="457" y="6"/>
                  </a:cubicBezTo>
                  <a:cubicBezTo>
                    <a:pt x="438" y="2"/>
                    <a:pt x="419"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90"/>
            <p:cNvSpPr/>
            <p:nvPr/>
          </p:nvSpPr>
          <p:spPr>
            <a:xfrm>
              <a:off x="4754375" y="1619100"/>
              <a:ext cx="15450" cy="23550"/>
            </a:xfrm>
            <a:custGeom>
              <a:rect b="b" l="l" r="r" t="t"/>
              <a:pathLst>
                <a:path extrusionOk="0" h="942" w="618">
                  <a:moveTo>
                    <a:pt x="349" y="1"/>
                  </a:moveTo>
                  <a:cubicBezTo>
                    <a:pt x="214" y="1"/>
                    <a:pt x="106" y="91"/>
                    <a:pt x="81" y="217"/>
                  </a:cubicBezTo>
                  <a:lnTo>
                    <a:pt x="14" y="646"/>
                  </a:lnTo>
                  <a:cubicBezTo>
                    <a:pt x="0" y="781"/>
                    <a:pt x="95" y="915"/>
                    <a:pt x="242" y="929"/>
                  </a:cubicBezTo>
                  <a:cubicBezTo>
                    <a:pt x="256" y="942"/>
                    <a:pt x="269" y="942"/>
                    <a:pt x="269" y="942"/>
                  </a:cubicBezTo>
                  <a:cubicBezTo>
                    <a:pt x="403" y="942"/>
                    <a:pt x="510" y="848"/>
                    <a:pt x="537" y="714"/>
                  </a:cubicBezTo>
                  <a:lnTo>
                    <a:pt x="591" y="297"/>
                  </a:lnTo>
                  <a:cubicBezTo>
                    <a:pt x="618" y="150"/>
                    <a:pt x="510" y="29"/>
                    <a:pt x="376" y="2"/>
                  </a:cubicBezTo>
                  <a:cubicBezTo>
                    <a:pt x="367" y="1"/>
                    <a:pt x="358" y="1"/>
                    <a:pt x="3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90"/>
            <p:cNvSpPr/>
            <p:nvPr/>
          </p:nvSpPr>
          <p:spPr>
            <a:xfrm>
              <a:off x="4758750" y="1582200"/>
              <a:ext cx="13775" cy="23550"/>
            </a:xfrm>
            <a:custGeom>
              <a:rect b="b" l="l" r="r" t="t"/>
              <a:pathLst>
                <a:path extrusionOk="0" h="942" w="551">
                  <a:moveTo>
                    <a:pt x="274" y="0"/>
                  </a:moveTo>
                  <a:cubicBezTo>
                    <a:pt x="149" y="0"/>
                    <a:pt x="39" y="104"/>
                    <a:pt x="27" y="243"/>
                  </a:cubicBezTo>
                  <a:lnTo>
                    <a:pt x="13" y="673"/>
                  </a:lnTo>
                  <a:cubicBezTo>
                    <a:pt x="0" y="807"/>
                    <a:pt x="108" y="928"/>
                    <a:pt x="255" y="941"/>
                  </a:cubicBezTo>
                  <a:lnTo>
                    <a:pt x="269" y="941"/>
                  </a:lnTo>
                  <a:cubicBezTo>
                    <a:pt x="403" y="941"/>
                    <a:pt x="523" y="834"/>
                    <a:pt x="523" y="687"/>
                  </a:cubicBezTo>
                  <a:lnTo>
                    <a:pt x="550" y="270"/>
                  </a:lnTo>
                  <a:cubicBezTo>
                    <a:pt x="550" y="123"/>
                    <a:pt x="443" y="1"/>
                    <a:pt x="296" y="1"/>
                  </a:cubicBezTo>
                  <a:cubicBezTo>
                    <a:pt x="288" y="1"/>
                    <a:pt x="281"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90"/>
            <p:cNvSpPr/>
            <p:nvPr/>
          </p:nvSpPr>
          <p:spPr>
            <a:xfrm>
              <a:off x="4758750" y="1544950"/>
              <a:ext cx="13775" cy="23550"/>
            </a:xfrm>
            <a:custGeom>
              <a:rect b="b" l="l" r="r" t="t"/>
              <a:pathLst>
                <a:path extrusionOk="0" h="942" w="551">
                  <a:moveTo>
                    <a:pt x="278" y="1"/>
                  </a:moveTo>
                  <a:cubicBezTo>
                    <a:pt x="271" y="1"/>
                    <a:pt x="263" y="1"/>
                    <a:pt x="255" y="2"/>
                  </a:cubicBezTo>
                  <a:cubicBezTo>
                    <a:pt x="108" y="15"/>
                    <a:pt x="0" y="136"/>
                    <a:pt x="13" y="283"/>
                  </a:cubicBezTo>
                  <a:cubicBezTo>
                    <a:pt x="13" y="418"/>
                    <a:pt x="27" y="552"/>
                    <a:pt x="27" y="700"/>
                  </a:cubicBezTo>
                  <a:cubicBezTo>
                    <a:pt x="27" y="834"/>
                    <a:pt x="147" y="942"/>
                    <a:pt x="282" y="942"/>
                  </a:cubicBezTo>
                  <a:lnTo>
                    <a:pt x="296" y="942"/>
                  </a:lnTo>
                  <a:cubicBezTo>
                    <a:pt x="443" y="942"/>
                    <a:pt x="550" y="820"/>
                    <a:pt x="550" y="673"/>
                  </a:cubicBezTo>
                  <a:cubicBezTo>
                    <a:pt x="537" y="525"/>
                    <a:pt x="537" y="391"/>
                    <a:pt x="523" y="244"/>
                  </a:cubicBezTo>
                  <a:cubicBezTo>
                    <a:pt x="511" y="104"/>
                    <a:pt x="403"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90"/>
            <p:cNvSpPr/>
            <p:nvPr/>
          </p:nvSpPr>
          <p:spPr>
            <a:xfrm>
              <a:off x="4754375" y="1508025"/>
              <a:ext cx="15450" cy="23550"/>
            </a:xfrm>
            <a:custGeom>
              <a:rect b="b" l="l" r="r" t="t"/>
              <a:pathLst>
                <a:path extrusionOk="0" h="942" w="618">
                  <a:moveTo>
                    <a:pt x="268" y="1"/>
                  </a:moveTo>
                  <a:cubicBezTo>
                    <a:pt x="260" y="1"/>
                    <a:pt x="251" y="1"/>
                    <a:pt x="242" y="2"/>
                  </a:cubicBezTo>
                  <a:cubicBezTo>
                    <a:pt x="95" y="29"/>
                    <a:pt x="0" y="163"/>
                    <a:pt x="14" y="298"/>
                  </a:cubicBezTo>
                  <a:lnTo>
                    <a:pt x="81" y="713"/>
                  </a:lnTo>
                  <a:cubicBezTo>
                    <a:pt x="95" y="847"/>
                    <a:pt x="215" y="942"/>
                    <a:pt x="336" y="942"/>
                  </a:cubicBezTo>
                  <a:lnTo>
                    <a:pt x="376" y="942"/>
                  </a:lnTo>
                  <a:cubicBezTo>
                    <a:pt x="510" y="915"/>
                    <a:pt x="618" y="781"/>
                    <a:pt x="591" y="647"/>
                  </a:cubicBezTo>
                  <a:lnTo>
                    <a:pt x="537" y="230"/>
                  </a:lnTo>
                  <a:cubicBezTo>
                    <a:pt x="512" y="92"/>
                    <a:pt x="393"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90"/>
            <p:cNvSpPr/>
            <p:nvPr/>
          </p:nvSpPr>
          <p:spPr>
            <a:xfrm>
              <a:off x="4746325" y="1471700"/>
              <a:ext cx="16800" cy="23300"/>
            </a:xfrm>
            <a:custGeom>
              <a:rect b="b" l="l" r="r" t="t"/>
              <a:pathLst>
                <a:path extrusionOk="0" h="932" w="672">
                  <a:moveTo>
                    <a:pt x="281" y="0"/>
                  </a:moveTo>
                  <a:cubicBezTo>
                    <a:pt x="264" y="0"/>
                    <a:pt x="246" y="2"/>
                    <a:pt x="229" y="6"/>
                  </a:cubicBezTo>
                  <a:cubicBezTo>
                    <a:pt x="81" y="45"/>
                    <a:pt x="0" y="193"/>
                    <a:pt x="41" y="328"/>
                  </a:cubicBezTo>
                  <a:lnTo>
                    <a:pt x="134" y="743"/>
                  </a:lnTo>
                  <a:cubicBezTo>
                    <a:pt x="175" y="851"/>
                    <a:pt x="269" y="931"/>
                    <a:pt x="390" y="931"/>
                  </a:cubicBezTo>
                  <a:lnTo>
                    <a:pt x="457" y="931"/>
                  </a:lnTo>
                  <a:cubicBezTo>
                    <a:pt x="591" y="892"/>
                    <a:pt x="671" y="743"/>
                    <a:pt x="644" y="609"/>
                  </a:cubicBezTo>
                  <a:lnTo>
                    <a:pt x="537" y="193"/>
                  </a:lnTo>
                  <a:cubicBezTo>
                    <a:pt x="502" y="77"/>
                    <a:pt x="396" y="0"/>
                    <a:pt x="2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90"/>
            <p:cNvSpPr/>
            <p:nvPr/>
          </p:nvSpPr>
          <p:spPr>
            <a:xfrm>
              <a:off x="4734900" y="1436450"/>
              <a:ext cx="18150" cy="22975"/>
            </a:xfrm>
            <a:custGeom>
              <a:rect b="b" l="l" r="r" t="t"/>
              <a:pathLst>
                <a:path extrusionOk="0" h="919" w="726">
                  <a:moveTo>
                    <a:pt x="298" y="1"/>
                  </a:moveTo>
                  <a:cubicBezTo>
                    <a:pt x="267" y="1"/>
                    <a:pt x="234" y="7"/>
                    <a:pt x="203" y="19"/>
                  </a:cubicBezTo>
                  <a:cubicBezTo>
                    <a:pt x="68" y="59"/>
                    <a:pt x="1" y="220"/>
                    <a:pt x="54" y="355"/>
                  </a:cubicBezTo>
                  <a:cubicBezTo>
                    <a:pt x="95" y="476"/>
                    <a:pt x="149" y="610"/>
                    <a:pt x="189" y="744"/>
                  </a:cubicBezTo>
                  <a:cubicBezTo>
                    <a:pt x="229" y="852"/>
                    <a:pt x="323" y="918"/>
                    <a:pt x="430" y="918"/>
                  </a:cubicBezTo>
                  <a:cubicBezTo>
                    <a:pt x="457" y="918"/>
                    <a:pt x="498" y="905"/>
                    <a:pt x="525" y="905"/>
                  </a:cubicBezTo>
                  <a:cubicBezTo>
                    <a:pt x="659" y="852"/>
                    <a:pt x="726" y="704"/>
                    <a:pt x="686" y="569"/>
                  </a:cubicBezTo>
                  <a:cubicBezTo>
                    <a:pt x="632" y="435"/>
                    <a:pt x="591" y="301"/>
                    <a:pt x="538" y="167"/>
                  </a:cubicBezTo>
                  <a:cubicBezTo>
                    <a:pt x="497" y="64"/>
                    <a:pt x="401"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90"/>
            <p:cNvSpPr/>
            <p:nvPr/>
          </p:nvSpPr>
          <p:spPr>
            <a:xfrm>
              <a:off x="4965800" y="1691350"/>
              <a:ext cx="18150" cy="22800"/>
            </a:xfrm>
            <a:custGeom>
              <a:rect b="b" l="l" r="r" t="t"/>
              <a:pathLst>
                <a:path extrusionOk="0" h="912" w="726">
                  <a:moveTo>
                    <a:pt x="281" y="0"/>
                  </a:moveTo>
                  <a:cubicBezTo>
                    <a:pt x="255" y="0"/>
                    <a:pt x="228" y="4"/>
                    <a:pt x="202" y="12"/>
                  </a:cubicBezTo>
                  <a:cubicBezTo>
                    <a:pt x="68" y="65"/>
                    <a:pt x="0" y="213"/>
                    <a:pt x="54" y="348"/>
                  </a:cubicBezTo>
                  <a:lnTo>
                    <a:pt x="188" y="750"/>
                  </a:lnTo>
                  <a:cubicBezTo>
                    <a:pt x="229" y="844"/>
                    <a:pt x="336" y="912"/>
                    <a:pt x="430" y="912"/>
                  </a:cubicBezTo>
                  <a:cubicBezTo>
                    <a:pt x="471" y="912"/>
                    <a:pt x="498" y="912"/>
                    <a:pt x="524" y="898"/>
                  </a:cubicBezTo>
                  <a:cubicBezTo>
                    <a:pt x="659" y="858"/>
                    <a:pt x="725" y="710"/>
                    <a:pt x="685" y="575"/>
                  </a:cubicBezTo>
                  <a:lnTo>
                    <a:pt x="537" y="173"/>
                  </a:lnTo>
                  <a:cubicBezTo>
                    <a:pt x="494" y="64"/>
                    <a:pt x="390" y="0"/>
                    <a:pt x="2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90"/>
            <p:cNvSpPr/>
            <p:nvPr/>
          </p:nvSpPr>
          <p:spPr>
            <a:xfrm>
              <a:off x="4955725" y="1655600"/>
              <a:ext cx="16800" cy="23300"/>
            </a:xfrm>
            <a:custGeom>
              <a:rect b="b" l="l" r="r" t="t"/>
              <a:pathLst>
                <a:path extrusionOk="0" h="932" w="672">
                  <a:moveTo>
                    <a:pt x="272" y="1"/>
                  </a:moveTo>
                  <a:cubicBezTo>
                    <a:pt x="253" y="1"/>
                    <a:pt x="235" y="2"/>
                    <a:pt x="215" y="6"/>
                  </a:cubicBezTo>
                  <a:cubicBezTo>
                    <a:pt x="81" y="46"/>
                    <a:pt x="1" y="180"/>
                    <a:pt x="27" y="328"/>
                  </a:cubicBezTo>
                  <a:lnTo>
                    <a:pt x="135" y="731"/>
                  </a:lnTo>
                  <a:cubicBezTo>
                    <a:pt x="162" y="851"/>
                    <a:pt x="269" y="931"/>
                    <a:pt x="390" y="931"/>
                  </a:cubicBezTo>
                  <a:cubicBezTo>
                    <a:pt x="403" y="931"/>
                    <a:pt x="430" y="931"/>
                    <a:pt x="457" y="919"/>
                  </a:cubicBezTo>
                  <a:cubicBezTo>
                    <a:pt x="591" y="892"/>
                    <a:pt x="672" y="744"/>
                    <a:pt x="645" y="609"/>
                  </a:cubicBezTo>
                  <a:lnTo>
                    <a:pt x="538" y="194"/>
                  </a:lnTo>
                  <a:cubicBezTo>
                    <a:pt x="503" y="77"/>
                    <a:pt x="397"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90"/>
            <p:cNvSpPr/>
            <p:nvPr/>
          </p:nvSpPr>
          <p:spPr>
            <a:xfrm>
              <a:off x="4949025" y="1619100"/>
              <a:ext cx="15450" cy="23550"/>
            </a:xfrm>
            <a:custGeom>
              <a:rect b="b" l="l" r="r" t="t"/>
              <a:pathLst>
                <a:path extrusionOk="0" h="942" w="618">
                  <a:moveTo>
                    <a:pt x="269" y="1"/>
                  </a:moveTo>
                  <a:cubicBezTo>
                    <a:pt x="260" y="1"/>
                    <a:pt x="251" y="1"/>
                    <a:pt x="242" y="2"/>
                  </a:cubicBezTo>
                  <a:cubicBezTo>
                    <a:pt x="108" y="29"/>
                    <a:pt x="0" y="150"/>
                    <a:pt x="27" y="297"/>
                  </a:cubicBezTo>
                  <a:lnTo>
                    <a:pt x="95" y="714"/>
                  </a:lnTo>
                  <a:cubicBezTo>
                    <a:pt x="108" y="848"/>
                    <a:pt x="215" y="942"/>
                    <a:pt x="349" y="942"/>
                  </a:cubicBezTo>
                  <a:cubicBezTo>
                    <a:pt x="363" y="942"/>
                    <a:pt x="376" y="942"/>
                    <a:pt x="390" y="929"/>
                  </a:cubicBezTo>
                  <a:cubicBezTo>
                    <a:pt x="524" y="915"/>
                    <a:pt x="618" y="781"/>
                    <a:pt x="605" y="646"/>
                  </a:cubicBezTo>
                  <a:lnTo>
                    <a:pt x="537" y="217"/>
                  </a:lnTo>
                  <a:cubicBezTo>
                    <a:pt x="525" y="91"/>
                    <a:pt x="406"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90"/>
            <p:cNvSpPr/>
            <p:nvPr/>
          </p:nvSpPr>
          <p:spPr>
            <a:xfrm>
              <a:off x="4946325" y="1582200"/>
              <a:ext cx="13800" cy="23550"/>
            </a:xfrm>
            <a:custGeom>
              <a:rect b="b" l="l" r="r" t="t"/>
              <a:pathLst>
                <a:path extrusionOk="0" h="942" w="552">
                  <a:moveTo>
                    <a:pt x="280" y="0"/>
                  </a:moveTo>
                  <a:cubicBezTo>
                    <a:pt x="272" y="0"/>
                    <a:pt x="264" y="1"/>
                    <a:pt x="256" y="1"/>
                  </a:cubicBezTo>
                  <a:cubicBezTo>
                    <a:pt x="108" y="1"/>
                    <a:pt x="1" y="123"/>
                    <a:pt x="15" y="270"/>
                  </a:cubicBezTo>
                  <a:lnTo>
                    <a:pt x="28" y="687"/>
                  </a:lnTo>
                  <a:cubicBezTo>
                    <a:pt x="42" y="834"/>
                    <a:pt x="149" y="941"/>
                    <a:pt x="283" y="941"/>
                  </a:cubicBezTo>
                  <a:lnTo>
                    <a:pt x="296" y="941"/>
                  </a:lnTo>
                  <a:cubicBezTo>
                    <a:pt x="444" y="928"/>
                    <a:pt x="552" y="807"/>
                    <a:pt x="552" y="673"/>
                  </a:cubicBezTo>
                  <a:lnTo>
                    <a:pt x="525" y="243"/>
                  </a:lnTo>
                  <a:cubicBezTo>
                    <a:pt x="525" y="104"/>
                    <a:pt x="416"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90"/>
            <p:cNvSpPr/>
            <p:nvPr/>
          </p:nvSpPr>
          <p:spPr>
            <a:xfrm>
              <a:off x="4946325" y="1544950"/>
              <a:ext cx="13800" cy="23550"/>
            </a:xfrm>
            <a:custGeom>
              <a:rect b="b" l="l" r="r" t="t"/>
              <a:pathLst>
                <a:path extrusionOk="0" h="942" w="552">
                  <a:moveTo>
                    <a:pt x="284" y="1"/>
                  </a:moveTo>
                  <a:cubicBezTo>
                    <a:pt x="148" y="1"/>
                    <a:pt x="41" y="104"/>
                    <a:pt x="28" y="244"/>
                  </a:cubicBezTo>
                  <a:cubicBezTo>
                    <a:pt x="15" y="391"/>
                    <a:pt x="15" y="525"/>
                    <a:pt x="15" y="673"/>
                  </a:cubicBezTo>
                  <a:cubicBezTo>
                    <a:pt x="1" y="820"/>
                    <a:pt x="108" y="942"/>
                    <a:pt x="256" y="942"/>
                  </a:cubicBezTo>
                  <a:lnTo>
                    <a:pt x="269" y="942"/>
                  </a:lnTo>
                  <a:cubicBezTo>
                    <a:pt x="403" y="942"/>
                    <a:pt x="525" y="834"/>
                    <a:pt x="525" y="700"/>
                  </a:cubicBezTo>
                  <a:cubicBezTo>
                    <a:pt x="525" y="552"/>
                    <a:pt x="538" y="418"/>
                    <a:pt x="552" y="283"/>
                  </a:cubicBezTo>
                  <a:cubicBezTo>
                    <a:pt x="552" y="136"/>
                    <a:pt x="444" y="15"/>
                    <a:pt x="310" y="2"/>
                  </a:cubicBezTo>
                  <a:cubicBezTo>
                    <a:pt x="301" y="1"/>
                    <a:pt x="293" y="1"/>
                    <a:pt x="2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90"/>
            <p:cNvSpPr/>
            <p:nvPr/>
          </p:nvSpPr>
          <p:spPr>
            <a:xfrm>
              <a:off x="4949025" y="1508025"/>
              <a:ext cx="15450" cy="23550"/>
            </a:xfrm>
            <a:custGeom>
              <a:rect b="b" l="l" r="r" t="t"/>
              <a:pathLst>
                <a:path extrusionOk="0" h="942" w="618">
                  <a:moveTo>
                    <a:pt x="361" y="1"/>
                  </a:moveTo>
                  <a:cubicBezTo>
                    <a:pt x="225" y="1"/>
                    <a:pt x="107" y="92"/>
                    <a:pt x="95" y="230"/>
                  </a:cubicBezTo>
                  <a:lnTo>
                    <a:pt x="27" y="647"/>
                  </a:lnTo>
                  <a:cubicBezTo>
                    <a:pt x="0" y="781"/>
                    <a:pt x="108" y="915"/>
                    <a:pt x="242" y="942"/>
                  </a:cubicBezTo>
                  <a:lnTo>
                    <a:pt x="283" y="942"/>
                  </a:lnTo>
                  <a:cubicBezTo>
                    <a:pt x="403" y="942"/>
                    <a:pt x="524" y="847"/>
                    <a:pt x="537" y="713"/>
                  </a:cubicBezTo>
                  <a:lnTo>
                    <a:pt x="605" y="298"/>
                  </a:lnTo>
                  <a:cubicBezTo>
                    <a:pt x="618" y="163"/>
                    <a:pt x="524" y="29"/>
                    <a:pt x="390" y="2"/>
                  </a:cubicBezTo>
                  <a:cubicBezTo>
                    <a:pt x="380" y="1"/>
                    <a:pt x="371"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90"/>
            <p:cNvSpPr/>
            <p:nvPr/>
          </p:nvSpPr>
          <p:spPr>
            <a:xfrm>
              <a:off x="4955725" y="1471700"/>
              <a:ext cx="16800" cy="23300"/>
            </a:xfrm>
            <a:custGeom>
              <a:rect b="b" l="l" r="r" t="t"/>
              <a:pathLst>
                <a:path extrusionOk="0" h="932" w="672">
                  <a:moveTo>
                    <a:pt x="401" y="0"/>
                  </a:moveTo>
                  <a:cubicBezTo>
                    <a:pt x="277" y="0"/>
                    <a:pt x="170" y="77"/>
                    <a:pt x="135" y="193"/>
                  </a:cubicBezTo>
                  <a:lnTo>
                    <a:pt x="27" y="609"/>
                  </a:lnTo>
                  <a:cubicBezTo>
                    <a:pt x="1" y="743"/>
                    <a:pt x="81" y="892"/>
                    <a:pt x="215" y="931"/>
                  </a:cubicBezTo>
                  <a:lnTo>
                    <a:pt x="283" y="931"/>
                  </a:lnTo>
                  <a:cubicBezTo>
                    <a:pt x="403" y="931"/>
                    <a:pt x="511" y="851"/>
                    <a:pt x="538" y="743"/>
                  </a:cubicBezTo>
                  <a:lnTo>
                    <a:pt x="632" y="328"/>
                  </a:lnTo>
                  <a:cubicBezTo>
                    <a:pt x="672" y="193"/>
                    <a:pt x="591" y="45"/>
                    <a:pt x="457" y="6"/>
                  </a:cubicBezTo>
                  <a:cubicBezTo>
                    <a:pt x="438" y="2"/>
                    <a:pt x="419" y="0"/>
                    <a:pt x="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90"/>
            <p:cNvSpPr/>
            <p:nvPr/>
          </p:nvSpPr>
          <p:spPr>
            <a:xfrm>
              <a:off x="4965800" y="1436450"/>
              <a:ext cx="18150" cy="22975"/>
            </a:xfrm>
            <a:custGeom>
              <a:rect b="b" l="l" r="r" t="t"/>
              <a:pathLst>
                <a:path extrusionOk="0" h="919" w="726">
                  <a:moveTo>
                    <a:pt x="429" y="1"/>
                  </a:moveTo>
                  <a:cubicBezTo>
                    <a:pt x="326" y="1"/>
                    <a:pt x="229" y="64"/>
                    <a:pt x="188" y="167"/>
                  </a:cubicBezTo>
                  <a:cubicBezTo>
                    <a:pt x="149" y="301"/>
                    <a:pt x="95" y="435"/>
                    <a:pt x="54" y="569"/>
                  </a:cubicBezTo>
                  <a:cubicBezTo>
                    <a:pt x="0" y="704"/>
                    <a:pt x="68" y="852"/>
                    <a:pt x="215" y="905"/>
                  </a:cubicBezTo>
                  <a:cubicBezTo>
                    <a:pt x="242" y="905"/>
                    <a:pt x="269" y="918"/>
                    <a:pt x="296" y="918"/>
                  </a:cubicBezTo>
                  <a:cubicBezTo>
                    <a:pt x="403" y="918"/>
                    <a:pt x="498" y="852"/>
                    <a:pt x="537" y="744"/>
                  </a:cubicBezTo>
                  <a:cubicBezTo>
                    <a:pt x="578" y="610"/>
                    <a:pt x="632" y="476"/>
                    <a:pt x="672" y="355"/>
                  </a:cubicBezTo>
                  <a:cubicBezTo>
                    <a:pt x="725" y="220"/>
                    <a:pt x="659" y="59"/>
                    <a:pt x="524" y="19"/>
                  </a:cubicBezTo>
                  <a:cubicBezTo>
                    <a:pt x="493" y="7"/>
                    <a:pt x="460"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90"/>
            <p:cNvSpPr/>
            <p:nvPr/>
          </p:nvSpPr>
          <p:spPr>
            <a:xfrm>
              <a:off x="4686925" y="1372825"/>
              <a:ext cx="345025" cy="405100"/>
            </a:xfrm>
            <a:custGeom>
              <a:rect b="b" l="l" r="r" t="t"/>
              <a:pathLst>
                <a:path extrusionOk="0" h="16204" w="13801">
                  <a:moveTo>
                    <a:pt x="11827" y="510"/>
                  </a:moveTo>
                  <a:lnTo>
                    <a:pt x="11827" y="1383"/>
                  </a:lnTo>
                  <a:lnTo>
                    <a:pt x="2752" y="1383"/>
                  </a:lnTo>
                  <a:cubicBezTo>
                    <a:pt x="2605" y="1383"/>
                    <a:pt x="2497" y="1491"/>
                    <a:pt x="2497" y="1638"/>
                  </a:cubicBezTo>
                  <a:cubicBezTo>
                    <a:pt x="2497" y="1772"/>
                    <a:pt x="2605" y="1893"/>
                    <a:pt x="2752" y="1893"/>
                  </a:cubicBezTo>
                  <a:lnTo>
                    <a:pt x="11921" y="1893"/>
                  </a:lnTo>
                  <a:cubicBezTo>
                    <a:pt x="13720" y="5786"/>
                    <a:pt x="13747" y="10216"/>
                    <a:pt x="12002" y="14122"/>
                  </a:cubicBezTo>
                  <a:cubicBezTo>
                    <a:pt x="11961" y="14122"/>
                    <a:pt x="11921" y="14122"/>
                    <a:pt x="11894" y="14149"/>
                  </a:cubicBezTo>
                  <a:cubicBezTo>
                    <a:pt x="11760" y="14202"/>
                    <a:pt x="11706" y="14363"/>
                    <a:pt x="11760" y="14485"/>
                  </a:cubicBezTo>
                  <a:lnTo>
                    <a:pt x="11827" y="14619"/>
                  </a:lnTo>
                  <a:lnTo>
                    <a:pt x="11827" y="15679"/>
                  </a:lnTo>
                  <a:lnTo>
                    <a:pt x="1973" y="15679"/>
                  </a:lnTo>
                  <a:lnTo>
                    <a:pt x="1973" y="14820"/>
                  </a:lnTo>
                  <a:lnTo>
                    <a:pt x="11048" y="14820"/>
                  </a:lnTo>
                  <a:cubicBezTo>
                    <a:pt x="11196" y="14820"/>
                    <a:pt x="11316" y="14712"/>
                    <a:pt x="11316" y="14565"/>
                  </a:cubicBezTo>
                  <a:cubicBezTo>
                    <a:pt x="11316" y="14417"/>
                    <a:pt x="11196" y="14310"/>
                    <a:pt x="11048" y="14310"/>
                  </a:cubicBezTo>
                  <a:lnTo>
                    <a:pt x="1880" y="14310"/>
                  </a:lnTo>
                  <a:cubicBezTo>
                    <a:pt x="81" y="10417"/>
                    <a:pt x="54" y="5987"/>
                    <a:pt x="1799" y="2081"/>
                  </a:cubicBezTo>
                  <a:cubicBezTo>
                    <a:pt x="1839" y="2081"/>
                    <a:pt x="1880" y="2067"/>
                    <a:pt x="1920" y="2054"/>
                  </a:cubicBezTo>
                  <a:cubicBezTo>
                    <a:pt x="2041" y="2001"/>
                    <a:pt x="2095" y="1840"/>
                    <a:pt x="2041" y="1718"/>
                  </a:cubicBezTo>
                  <a:lnTo>
                    <a:pt x="1973" y="1584"/>
                  </a:lnTo>
                  <a:lnTo>
                    <a:pt x="1973" y="510"/>
                  </a:lnTo>
                  <a:close/>
                  <a:moveTo>
                    <a:pt x="1719" y="0"/>
                  </a:moveTo>
                  <a:cubicBezTo>
                    <a:pt x="1571" y="0"/>
                    <a:pt x="1463" y="107"/>
                    <a:pt x="1463" y="256"/>
                  </a:cubicBezTo>
                  <a:lnTo>
                    <a:pt x="1463" y="1571"/>
                  </a:lnTo>
                  <a:cubicBezTo>
                    <a:pt x="511" y="3598"/>
                    <a:pt x="1" y="5853"/>
                    <a:pt x="1" y="8095"/>
                  </a:cubicBezTo>
                  <a:cubicBezTo>
                    <a:pt x="1" y="10350"/>
                    <a:pt x="511" y="12605"/>
                    <a:pt x="1463" y="14619"/>
                  </a:cubicBezTo>
                  <a:lnTo>
                    <a:pt x="1463" y="15947"/>
                  </a:lnTo>
                  <a:cubicBezTo>
                    <a:pt x="1463" y="16082"/>
                    <a:pt x="1571" y="16203"/>
                    <a:pt x="1719" y="16203"/>
                  </a:cubicBezTo>
                  <a:lnTo>
                    <a:pt x="12082" y="16203"/>
                  </a:lnTo>
                  <a:cubicBezTo>
                    <a:pt x="12229" y="16203"/>
                    <a:pt x="12351" y="16082"/>
                    <a:pt x="12351" y="15947"/>
                  </a:cubicBezTo>
                  <a:lnTo>
                    <a:pt x="12351" y="14619"/>
                  </a:lnTo>
                  <a:cubicBezTo>
                    <a:pt x="13290" y="12605"/>
                    <a:pt x="13800" y="10350"/>
                    <a:pt x="13800" y="8095"/>
                  </a:cubicBezTo>
                  <a:cubicBezTo>
                    <a:pt x="13800" y="5853"/>
                    <a:pt x="13290" y="3598"/>
                    <a:pt x="12351" y="1571"/>
                  </a:cubicBezTo>
                  <a:lnTo>
                    <a:pt x="12351" y="256"/>
                  </a:lnTo>
                  <a:cubicBezTo>
                    <a:pt x="12351" y="107"/>
                    <a:pt x="12229" y="0"/>
                    <a:pt x="120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90"/>
            <p:cNvSpPr/>
            <p:nvPr/>
          </p:nvSpPr>
          <p:spPr>
            <a:xfrm>
              <a:off x="4797675" y="1515775"/>
              <a:ext cx="123525" cy="119175"/>
            </a:xfrm>
            <a:custGeom>
              <a:rect b="b" l="l" r="r" t="t"/>
              <a:pathLst>
                <a:path extrusionOk="0" h="4767" w="4941">
                  <a:moveTo>
                    <a:pt x="1705" y="511"/>
                  </a:moveTo>
                  <a:cubicBezTo>
                    <a:pt x="2295" y="511"/>
                    <a:pt x="2967" y="833"/>
                    <a:pt x="3491" y="1357"/>
                  </a:cubicBezTo>
                  <a:cubicBezTo>
                    <a:pt x="3933" y="1786"/>
                    <a:pt x="4216" y="2309"/>
                    <a:pt x="4309" y="2820"/>
                  </a:cubicBezTo>
                  <a:cubicBezTo>
                    <a:pt x="4377" y="3183"/>
                    <a:pt x="4336" y="3491"/>
                    <a:pt x="4202" y="3746"/>
                  </a:cubicBezTo>
                  <a:lnTo>
                    <a:pt x="2510" y="2055"/>
                  </a:lnTo>
                  <a:cubicBezTo>
                    <a:pt x="2464" y="2008"/>
                    <a:pt x="2400" y="1984"/>
                    <a:pt x="2335" y="1984"/>
                  </a:cubicBezTo>
                  <a:cubicBezTo>
                    <a:pt x="2269" y="1984"/>
                    <a:pt x="2202" y="2008"/>
                    <a:pt x="2148" y="2055"/>
                  </a:cubicBezTo>
                  <a:cubicBezTo>
                    <a:pt x="2054" y="2162"/>
                    <a:pt x="2054" y="2323"/>
                    <a:pt x="2148" y="2431"/>
                  </a:cubicBezTo>
                  <a:lnTo>
                    <a:pt x="3840" y="4108"/>
                  </a:lnTo>
                  <a:cubicBezTo>
                    <a:pt x="3665" y="4203"/>
                    <a:pt x="3464" y="4256"/>
                    <a:pt x="3235" y="4256"/>
                  </a:cubicBezTo>
                  <a:cubicBezTo>
                    <a:pt x="2644" y="4256"/>
                    <a:pt x="1973" y="3934"/>
                    <a:pt x="1450" y="3410"/>
                  </a:cubicBezTo>
                  <a:cubicBezTo>
                    <a:pt x="1021" y="2981"/>
                    <a:pt x="725" y="2458"/>
                    <a:pt x="631" y="1948"/>
                  </a:cubicBezTo>
                  <a:cubicBezTo>
                    <a:pt x="564" y="1585"/>
                    <a:pt x="604" y="1262"/>
                    <a:pt x="738" y="1021"/>
                  </a:cubicBezTo>
                  <a:lnTo>
                    <a:pt x="1423" y="1692"/>
                  </a:lnTo>
                  <a:cubicBezTo>
                    <a:pt x="1463" y="1746"/>
                    <a:pt x="1531" y="1772"/>
                    <a:pt x="1597" y="1772"/>
                  </a:cubicBezTo>
                  <a:cubicBezTo>
                    <a:pt x="1665" y="1772"/>
                    <a:pt x="1732" y="1746"/>
                    <a:pt x="1785" y="1692"/>
                  </a:cubicBezTo>
                  <a:cubicBezTo>
                    <a:pt x="1880" y="1599"/>
                    <a:pt x="1880" y="1423"/>
                    <a:pt x="1785" y="1330"/>
                  </a:cubicBezTo>
                  <a:lnTo>
                    <a:pt x="1114" y="659"/>
                  </a:lnTo>
                  <a:cubicBezTo>
                    <a:pt x="1275" y="564"/>
                    <a:pt x="1477" y="511"/>
                    <a:pt x="1705" y="511"/>
                  </a:cubicBezTo>
                  <a:close/>
                  <a:moveTo>
                    <a:pt x="1705" y="1"/>
                  </a:moveTo>
                  <a:cubicBezTo>
                    <a:pt x="1236" y="1"/>
                    <a:pt x="833" y="149"/>
                    <a:pt x="537" y="444"/>
                  </a:cubicBezTo>
                  <a:cubicBezTo>
                    <a:pt x="148" y="833"/>
                    <a:pt x="1" y="1397"/>
                    <a:pt x="121" y="2041"/>
                  </a:cubicBezTo>
                  <a:cubicBezTo>
                    <a:pt x="242" y="2658"/>
                    <a:pt x="577" y="3263"/>
                    <a:pt x="1074" y="3773"/>
                  </a:cubicBezTo>
                  <a:cubicBezTo>
                    <a:pt x="1705" y="4404"/>
                    <a:pt x="2510" y="4767"/>
                    <a:pt x="3235" y="4767"/>
                  </a:cubicBezTo>
                  <a:cubicBezTo>
                    <a:pt x="3705" y="4767"/>
                    <a:pt x="4108" y="4618"/>
                    <a:pt x="4404" y="4323"/>
                  </a:cubicBezTo>
                  <a:cubicBezTo>
                    <a:pt x="4792" y="3934"/>
                    <a:pt x="4940" y="3370"/>
                    <a:pt x="4819" y="2726"/>
                  </a:cubicBezTo>
                  <a:cubicBezTo>
                    <a:pt x="4712" y="2109"/>
                    <a:pt x="4363" y="1491"/>
                    <a:pt x="3867" y="994"/>
                  </a:cubicBezTo>
                  <a:cubicBezTo>
                    <a:pt x="3235" y="364"/>
                    <a:pt x="2430" y="1"/>
                    <a:pt x="17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5" name="Google Shape;1155;p90"/>
          <p:cNvGrpSpPr/>
          <p:nvPr/>
        </p:nvGrpSpPr>
        <p:grpSpPr>
          <a:xfrm>
            <a:off x="6014377" y="4454840"/>
            <a:ext cx="276791" cy="412281"/>
            <a:chOff x="7824400" y="4076775"/>
            <a:chExt cx="228225" cy="405350"/>
          </a:xfrm>
        </p:grpSpPr>
        <p:sp>
          <p:nvSpPr>
            <p:cNvPr id="1156" name="Google Shape;1156;p90"/>
            <p:cNvSpPr/>
            <p:nvPr/>
          </p:nvSpPr>
          <p:spPr>
            <a:xfrm>
              <a:off x="7824400" y="4076775"/>
              <a:ext cx="228225" cy="405350"/>
            </a:xfrm>
            <a:custGeom>
              <a:rect b="b" l="l" r="r" t="t"/>
              <a:pathLst>
                <a:path extrusionOk="0" h="16214" w="9129">
                  <a:moveTo>
                    <a:pt x="6001" y="548"/>
                  </a:moveTo>
                  <a:lnTo>
                    <a:pt x="7330" y="1179"/>
                  </a:lnTo>
                  <a:cubicBezTo>
                    <a:pt x="7364" y="1199"/>
                    <a:pt x="7401" y="1209"/>
                    <a:pt x="7438" y="1209"/>
                  </a:cubicBezTo>
                  <a:cubicBezTo>
                    <a:pt x="7474" y="1209"/>
                    <a:pt x="7511" y="1199"/>
                    <a:pt x="7545" y="1179"/>
                  </a:cubicBezTo>
                  <a:lnTo>
                    <a:pt x="8618" y="669"/>
                  </a:lnTo>
                  <a:lnTo>
                    <a:pt x="8618" y="2239"/>
                  </a:lnTo>
                  <a:lnTo>
                    <a:pt x="1289" y="2239"/>
                  </a:lnTo>
                  <a:cubicBezTo>
                    <a:pt x="1142" y="2239"/>
                    <a:pt x="1035" y="2361"/>
                    <a:pt x="1035" y="2508"/>
                  </a:cubicBezTo>
                  <a:cubicBezTo>
                    <a:pt x="1035" y="2642"/>
                    <a:pt x="1142" y="2763"/>
                    <a:pt x="1289" y="2763"/>
                  </a:cubicBezTo>
                  <a:lnTo>
                    <a:pt x="8618" y="2763"/>
                  </a:lnTo>
                  <a:lnTo>
                    <a:pt x="8618" y="15543"/>
                  </a:lnTo>
                  <a:lnTo>
                    <a:pt x="7545" y="15033"/>
                  </a:lnTo>
                  <a:cubicBezTo>
                    <a:pt x="7511" y="15012"/>
                    <a:pt x="7474" y="15002"/>
                    <a:pt x="7438" y="15002"/>
                  </a:cubicBezTo>
                  <a:cubicBezTo>
                    <a:pt x="7401" y="15002"/>
                    <a:pt x="7364" y="15012"/>
                    <a:pt x="7330" y="15033"/>
                  </a:cubicBezTo>
                  <a:lnTo>
                    <a:pt x="6001" y="15663"/>
                  </a:lnTo>
                  <a:lnTo>
                    <a:pt x="4672" y="15033"/>
                  </a:lnTo>
                  <a:cubicBezTo>
                    <a:pt x="4645" y="15006"/>
                    <a:pt x="4605" y="15006"/>
                    <a:pt x="4564" y="15006"/>
                  </a:cubicBezTo>
                  <a:cubicBezTo>
                    <a:pt x="4525" y="15006"/>
                    <a:pt x="4484" y="15006"/>
                    <a:pt x="4457" y="15033"/>
                  </a:cubicBezTo>
                  <a:lnTo>
                    <a:pt x="3129" y="15663"/>
                  </a:lnTo>
                  <a:lnTo>
                    <a:pt x="1799" y="15033"/>
                  </a:lnTo>
                  <a:cubicBezTo>
                    <a:pt x="1766" y="15012"/>
                    <a:pt x="1729" y="15002"/>
                    <a:pt x="1692" y="15002"/>
                  </a:cubicBezTo>
                  <a:cubicBezTo>
                    <a:pt x="1655" y="15002"/>
                    <a:pt x="1618" y="15012"/>
                    <a:pt x="1584" y="15033"/>
                  </a:cubicBezTo>
                  <a:lnTo>
                    <a:pt x="510" y="15543"/>
                  </a:lnTo>
                  <a:lnTo>
                    <a:pt x="510" y="13972"/>
                  </a:lnTo>
                  <a:lnTo>
                    <a:pt x="7840" y="13972"/>
                  </a:lnTo>
                  <a:cubicBezTo>
                    <a:pt x="7988" y="13972"/>
                    <a:pt x="8095" y="13851"/>
                    <a:pt x="8095" y="13703"/>
                  </a:cubicBezTo>
                  <a:cubicBezTo>
                    <a:pt x="8095" y="13569"/>
                    <a:pt x="7988" y="13449"/>
                    <a:pt x="7840" y="13449"/>
                  </a:cubicBezTo>
                  <a:lnTo>
                    <a:pt x="510" y="13449"/>
                  </a:lnTo>
                  <a:lnTo>
                    <a:pt x="510" y="669"/>
                  </a:lnTo>
                  <a:lnTo>
                    <a:pt x="1584" y="1179"/>
                  </a:lnTo>
                  <a:cubicBezTo>
                    <a:pt x="1618" y="1199"/>
                    <a:pt x="1655" y="1209"/>
                    <a:pt x="1692" y="1209"/>
                  </a:cubicBezTo>
                  <a:cubicBezTo>
                    <a:pt x="1729" y="1209"/>
                    <a:pt x="1766" y="1199"/>
                    <a:pt x="1799" y="1179"/>
                  </a:cubicBezTo>
                  <a:lnTo>
                    <a:pt x="3129" y="548"/>
                  </a:lnTo>
                  <a:lnTo>
                    <a:pt x="4457" y="1179"/>
                  </a:lnTo>
                  <a:cubicBezTo>
                    <a:pt x="4491" y="1199"/>
                    <a:pt x="4528" y="1209"/>
                    <a:pt x="4565" y="1209"/>
                  </a:cubicBezTo>
                  <a:cubicBezTo>
                    <a:pt x="4602" y="1209"/>
                    <a:pt x="4639" y="1199"/>
                    <a:pt x="4672" y="1179"/>
                  </a:cubicBezTo>
                  <a:lnTo>
                    <a:pt x="6001" y="548"/>
                  </a:lnTo>
                  <a:close/>
                  <a:moveTo>
                    <a:pt x="258" y="0"/>
                  </a:moveTo>
                  <a:cubicBezTo>
                    <a:pt x="208" y="0"/>
                    <a:pt x="160" y="15"/>
                    <a:pt x="122" y="38"/>
                  </a:cubicBezTo>
                  <a:cubicBezTo>
                    <a:pt x="41" y="91"/>
                    <a:pt x="0" y="172"/>
                    <a:pt x="0" y="266"/>
                  </a:cubicBezTo>
                  <a:lnTo>
                    <a:pt x="0" y="15945"/>
                  </a:lnTo>
                  <a:cubicBezTo>
                    <a:pt x="0" y="16039"/>
                    <a:pt x="41" y="16119"/>
                    <a:pt x="122" y="16173"/>
                  </a:cubicBezTo>
                  <a:cubicBezTo>
                    <a:pt x="158" y="16196"/>
                    <a:pt x="204" y="16206"/>
                    <a:pt x="250" y="16206"/>
                  </a:cubicBezTo>
                  <a:cubicBezTo>
                    <a:pt x="288" y="16206"/>
                    <a:pt x="327" y="16199"/>
                    <a:pt x="363" y="16187"/>
                  </a:cubicBezTo>
                  <a:lnTo>
                    <a:pt x="1692" y="15543"/>
                  </a:lnTo>
                  <a:lnTo>
                    <a:pt x="3021" y="16187"/>
                  </a:lnTo>
                  <a:cubicBezTo>
                    <a:pt x="3055" y="16201"/>
                    <a:pt x="3091" y="16207"/>
                    <a:pt x="3128" y="16207"/>
                  </a:cubicBezTo>
                  <a:cubicBezTo>
                    <a:pt x="3165" y="16207"/>
                    <a:pt x="3202" y="16201"/>
                    <a:pt x="3236" y="16187"/>
                  </a:cubicBezTo>
                  <a:lnTo>
                    <a:pt x="4564" y="15543"/>
                  </a:lnTo>
                  <a:lnTo>
                    <a:pt x="5894" y="16187"/>
                  </a:lnTo>
                  <a:cubicBezTo>
                    <a:pt x="5921" y="16200"/>
                    <a:pt x="5961" y="16214"/>
                    <a:pt x="6001" y="16214"/>
                  </a:cubicBezTo>
                  <a:cubicBezTo>
                    <a:pt x="6041" y="16214"/>
                    <a:pt x="6082" y="16200"/>
                    <a:pt x="6109" y="16187"/>
                  </a:cubicBezTo>
                  <a:lnTo>
                    <a:pt x="7437" y="15543"/>
                  </a:lnTo>
                  <a:lnTo>
                    <a:pt x="8767" y="16187"/>
                  </a:lnTo>
                  <a:cubicBezTo>
                    <a:pt x="8803" y="16199"/>
                    <a:pt x="8841" y="16206"/>
                    <a:pt x="8879" y="16206"/>
                  </a:cubicBezTo>
                  <a:cubicBezTo>
                    <a:pt x="8926" y="16206"/>
                    <a:pt x="8971" y="16196"/>
                    <a:pt x="9008" y="16173"/>
                  </a:cubicBezTo>
                  <a:cubicBezTo>
                    <a:pt x="9089" y="16119"/>
                    <a:pt x="9129" y="16039"/>
                    <a:pt x="9129" y="15945"/>
                  </a:cubicBezTo>
                  <a:lnTo>
                    <a:pt x="9129" y="266"/>
                  </a:lnTo>
                  <a:cubicBezTo>
                    <a:pt x="9129" y="172"/>
                    <a:pt x="9089" y="91"/>
                    <a:pt x="9008" y="38"/>
                  </a:cubicBezTo>
                  <a:cubicBezTo>
                    <a:pt x="8969" y="15"/>
                    <a:pt x="8921" y="0"/>
                    <a:pt x="8872" y="0"/>
                  </a:cubicBezTo>
                  <a:cubicBezTo>
                    <a:pt x="8836" y="0"/>
                    <a:pt x="8800" y="8"/>
                    <a:pt x="8767" y="25"/>
                  </a:cubicBezTo>
                  <a:lnTo>
                    <a:pt x="7437" y="669"/>
                  </a:lnTo>
                  <a:lnTo>
                    <a:pt x="6109" y="25"/>
                  </a:lnTo>
                  <a:cubicBezTo>
                    <a:pt x="6075" y="11"/>
                    <a:pt x="6038" y="5"/>
                    <a:pt x="6001" y="5"/>
                  </a:cubicBezTo>
                  <a:cubicBezTo>
                    <a:pt x="5964" y="5"/>
                    <a:pt x="5927" y="11"/>
                    <a:pt x="5894" y="25"/>
                  </a:cubicBezTo>
                  <a:lnTo>
                    <a:pt x="4564" y="669"/>
                  </a:lnTo>
                  <a:lnTo>
                    <a:pt x="3236" y="25"/>
                  </a:lnTo>
                  <a:cubicBezTo>
                    <a:pt x="3202" y="11"/>
                    <a:pt x="3165" y="5"/>
                    <a:pt x="3128" y="5"/>
                  </a:cubicBezTo>
                  <a:cubicBezTo>
                    <a:pt x="3091" y="5"/>
                    <a:pt x="3055" y="11"/>
                    <a:pt x="3021" y="25"/>
                  </a:cubicBezTo>
                  <a:lnTo>
                    <a:pt x="1692" y="669"/>
                  </a:lnTo>
                  <a:lnTo>
                    <a:pt x="363" y="25"/>
                  </a:lnTo>
                  <a:cubicBezTo>
                    <a:pt x="330" y="8"/>
                    <a:pt x="293" y="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90"/>
            <p:cNvSpPr/>
            <p:nvPr/>
          </p:nvSpPr>
          <p:spPr>
            <a:xfrm>
              <a:off x="7915350" y="4214625"/>
              <a:ext cx="69825" cy="33275"/>
            </a:xfrm>
            <a:custGeom>
              <a:rect b="b" l="l" r="r" t="t"/>
              <a:pathLst>
                <a:path extrusionOk="0" h="1331" w="2793">
                  <a:moveTo>
                    <a:pt x="926" y="1"/>
                  </a:moveTo>
                  <a:cubicBezTo>
                    <a:pt x="685" y="1"/>
                    <a:pt x="443" y="27"/>
                    <a:pt x="228" y="81"/>
                  </a:cubicBezTo>
                  <a:cubicBezTo>
                    <a:pt x="94" y="122"/>
                    <a:pt x="1" y="269"/>
                    <a:pt x="40" y="403"/>
                  </a:cubicBezTo>
                  <a:cubicBezTo>
                    <a:pt x="76" y="520"/>
                    <a:pt x="182" y="596"/>
                    <a:pt x="298" y="596"/>
                  </a:cubicBezTo>
                  <a:cubicBezTo>
                    <a:pt x="315" y="596"/>
                    <a:pt x="332" y="595"/>
                    <a:pt x="350" y="591"/>
                  </a:cubicBezTo>
                  <a:cubicBezTo>
                    <a:pt x="524" y="538"/>
                    <a:pt x="726" y="525"/>
                    <a:pt x="926" y="525"/>
                  </a:cubicBezTo>
                  <a:cubicBezTo>
                    <a:pt x="1612" y="525"/>
                    <a:pt x="2122" y="766"/>
                    <a:pt x="2256" y="1169"/>
                  </a:cubicBezTo>
                  <a:cubicBezTo>
                    <a:pt x="2296" y="1262"/>
                    <a:pt x="2403" y="1330"/>
                    <a:pt x="2510" y="1330"/>
                  </a:cubicBezTo>
                  <a:cubicBezTo>
                    <a:pt x="2537" y="1330"/>
                    <a:pt x="2564" y="1330"/>
                    <a:pt x="2591" y="1316"/>
                  </a:cubicBezTo>
                  <a:cubicBezTo>
                    <a:pt x="2725" y="1276"/>
                    <a:pt x="2793" y="1128"/>
                    <a:pt x="2752" y="994"/>
                  </a:cubicBezTo>
                  <a:cubicBezTo>
                    <a:pt x="2524" y="377"/>
                    <a:pt x="1826" y="1"/>
                    <a:pt x="9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90"/>
            <p:cNvSpPr/>
            <p:nvPr/>
          </p:nvSpPr>
          <p:spPr>
            <a:xfrm>
              <a:off x="7891200" y="4229250"/>
              <a:ext cx="94650" cy="114950"/>
            </a:xfrm>
            <a:custGeom>
              <a:rect b="b" l="l" r="r" t="t"/>
              <a:pathLst>
                <a:path extrusionOk="0" h="4598" w="3786">
                  <a:moveTo>
                    <a:pt x="436" y="0"/>
                  </a:moveTo>
                  <a:cubicBezTo>
                    <a:pt x="355" y="0"/>
                    <a:pt x="277" y="36"/>
                    <a:pt x="228" y="101"/>
                  </a:cubicBezTo>
                  <a:cubicBezTo>
                    <a:pt x="81" y="316"/>
                    <a:pt x="0" y="570"/>
                    <a:pt x="0" y="839"/>
                  </a:cubicBezTo>
                  <a:cubicBezTo>
                    <a:pt x="0" y="1953"/>
                    <a:pt x="1020" y="2127"/>
                    <a:pt x="1853" y="2261"/>
                  </a:cubicBezTo>
                  <a:cubicBezTo>
                    <a:pt x="2819" y="2423"/>
                    <a:pt x="3276" y="2557"/>
                    <a:pt x="3276" y="3174"/>
                  </a:cubicBezTo>
                  <a:cubicBezTo>
                    <a:pt x="3276" y="3833"/>
                    <a:pt x="2524" y="4074"/>
                    <a:pt x="1892" y="4074"/>
                  </a:cubicBezTo>
                  <a:cubicBezTo>
                    <a:pt x="1208" y="4074"/>
                    <a:pt x="698" y="3833"/>
                    <a:pt x="564" y="3430"/>
                  </a:cubicBezTo>
                  <a:cubicBezTo>
                    <a:pt x="523" y="3327"/>
                    <a:pt x="426" y="3263"/>
                    <a:pt x="323" y="3263"/>
                  </a:cubicBezTo>
                  <a:cubicBezTo>
                    <a:pt x="291" y="3263"/>
                    <a:pt x="259" y="3269"/>
                    <a:pt x="228" y="3282"/>
                  </a:cubicBezTo>
                  <a:cubicBezTo>
                    <a:pt x="94" y="3323"/>
                    <a:pt x="27" y="3470"/>
                    <a:pt x="67" y="3604"/>
                  </a:cubicBezTo>
                  <a:cubicBezTo>
                    <a:pt x="296" y="4208"/>
                    <a:pt x="994" y="4597"/>
                    <a:pt x="1892" y="4597"/>
                  </a:cubicBezTo>
                  <a:cubicBezTo>
                    <a:pt x="3034" y="4597"/>
                    <a:pt x="3786" y="4021"/>
                    <a:pt x="3786" y="3174"/>
                  </a:cubicBezTo>
                  <a:cubicBezTo>
                    <a:pt x="3786" y="2061"/>
                    <a:pt x="2766" y="1886"/>
                    <a:pt x="1933" y="1751"/>
                  </a:cubicBezTo>
                  <a:cubicBezTo>
                    <a:pt x="967" y="1590"/>
                    <a:pt x="510" y="1456"/>
                    <a:pt x="510" y="839"/>
                  </a:cubicBezTo>
                  <a:cubicBezTo>
                    <a:pt x="510" y="677"/>
                    <a:pt x="564" y="530"/>
                    <a:pt x="645" y="409"/>
                  </a:cubicBezTo>
                  <a:cubicBezTo>
                    <a:pt x="725" y="289"/>
                    <a:pt x="698" y="128"/>
                    <a:pt x="591" y="47"/>
                  </a:cubicBezTo>
                  <a:cubicBezTo>
                    <a:pt x="543" y="15"/>
                    <a:pt x="489"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9" name="Google Shape;1159;p90"/>
          <p:cNvGrpSpPr/>
          <p:nvPr/>
        </p:nvGrpSpPr>
        <p:grpSpPr>
          <a:xfrm>
            <a:off x="8218923" y="4026276"/>
            <a:ext cx="440741" cy="412279"/>
            <a:chOff x="2303912" y="3892315"/>
            <a:chExt cx="397279" cy="288630"/>
          </a:xfrm>
        </p:grpSpPr>
        <p:sp>
          <p:nvSpPr>
            <p:cNvPr id="1160" name="Google Shape;1160;p90"/>
            <p:cNvSpPr/>
            <p:nvPr/>
          </p:nvSpPr>
          <p:spPr>
            <a:xfrm>
              <a:off x="2303912" y="3892315"/>
              <a:ext cx="397279" cy="288630"/>
            </a:xfrm>
            <a:custGeom>
              <a:rect b="b" l="l" r="r" t="t"/>
              <a:pathLst>
                <a:path extrusionOk="0" h="10488" w="14436">
                  <a:moveTo>
                    <a:pt x="6049" y="3752"/>
                  </a:moveTo>
                  <a:cubicBezTo>
                    <a:pt x="6234" y="3752"/>
                    <a:pt x="6419" y="3791"/>
                    <a:pt x="6591" y="3871"/>
                  </a:cubicBezTo>
                  <a:lnTo>
                    <a:pt x="6380" y="4016"/>
                  </a:lnTo>
                  <a:cubicBezTo>
                    <a:pt x="6195" y="4029"/>
                    <a:pt x="6036" y="4069"/>
                    <a:pt x="5865" y="4135"/>
                  </a:cubicBezTo>
                  <a:cubicBezTo>
                    <a:pt x="5703" y="4189"/>
                    <a:pt x="5532" y="4216"/>
                    <a:pt x="5363" y="4216"/>
                  </a:cubicBezTo>
                  <a:cubicBezTo>
                    <a:pt x="5242" y="4216"/>
                    <a:pt x="5122" y="4202"/>
                    <a:pt x="5006" y="4174"/>
                  </a:cubicBezTo>
                  <a:cubicBezTo>
                    <a:pt x="5072" y="4095"/>
                    <a:pt x="5151" y="4016"/>
                    <a:pt x="5257" y="3963"/>
                  </a:cubicBezTo>
                  <a:cubicBezTo>
                    <a:pt x="5495" y="3831"/>
                    <a:pt x="5772" y="3752"/>
                    <a:pt x="6049" y="3752"/>
                  </a:cubicBezTo>
                  <a:close/>
                  <a:moveTo>
                    <a:pt x="5138" y="4637"/>
                  </a:moveTo>
                  <a:cubicBezTo>
                    <a:pt x="5217" y="4637"/>
                    <a:pt x="5283" y="4650"/>
                    <a:pt x="5376" y="4650"/>
                  </a:cubicBezTo>
                  <a:cubicBezTo>
                    <a:pt x="5442" y="4650"/>
                    <a:pt x="5508" y="4650"/>
                    <a:pt x="5587" y="4637"/>
                  </a:cubicBezTo>
                  <a:lnTo>
                    <a:pt x="5587" y="4637"/>
                  </a:lnTo>
                  <a:lnTo>
                    <a:pt x="5402" y="4782"/>
                  </a:lnTo>
                  <a:cubicBezTo>
                    <a:pt x="5310" y="4742"/>
                    <a:pt x="5217" y="4703"/>
                    <a:pt x="5138" y="4637"/>
                  </a:cubicBezTo>
                  <a:close/>
                  <a:moveTo>
                    <a:pt x="3351" y="5068"/>
                  </a:moveTo>
                  <a:cubicBezTo>
                    <a:pt x="3542" y="5068"/>
                    <a:pt x="3736" y="5103"/>
                    <a:pt x="3923" y="5178"/>
                  </a:cubicBezTo>
                  <a:cubicBezTo>
                    <a:pt x="4134" y="5257"/>
                    <a:pt x="4319" y="5376"/>
                    <a:pt x="4451" y="5548"/>
                  </a:cubicBezTo>
                  <a:lnTo>
                    <a:pt x="4372" y="5627"/>
                  </a:lnTo>
                  <a:cubicBezTo>
                    <a:pt x="4134" y="5522"/>
                    <a:pt x="3884" y="5469"/>
                    <a:pt x="3633" y="5469"/>
                  </a:cubicBezTo>
                  <a:cubicBezTo>
                    <a:pt x="3329" y="5456"/>
                    <a:pt x="3052" y="5363"/>
                    <a:pt x="2801" y="5191"/>
                  </a:cubicBezTo>
                  <a:cubicBezTo>
                    <a:pt x="2893" y="5139"/>
                    <a:pt x="2999" y="5099"/>
                    <a:pt x="3118" y="5086"/>
                  </a:cubicBezTo>
                  <a:cubicBezTo>
                    <a:pt x="3195" y="5074"/>
                    <a:pt x="3273" y="5068"/>
                    <a:pt x="3351" y="5068"/>
                  </a:cubicBezTo>
                  <a:close/>
                  <a:moveTo>
                    <a:pt x="2774" y="5667"/>
                  </a:moveTo>
                  <a:cubicBezTo>
                    <a:pt x="3038" y="5812"/>
                    <a:pt x="3329" y="5878"/>
                    <a:pt x="3619" y="5891"/>
                  </a:cubicBezTo>
                  <a:cubicBezTo>
                    <a:pt x="3751" y="5891"/>
                    <a:pt x="3870" y="5905"/>
                    <a:pt x="3989" y="5944"/>
                  </a:cubicBezTo>
                  <a:lnTo>
                    <a:pt x="3580" y="6274"/>
                  </a:lnTo>
                  <a:lnTo>
                    <a:pt x="3514" y="6248"/>
                  </a:lnTo>
                  <a:cubicBezTo>
                    <a:pt x="3210" y="6129"/>
                    <a:pt x="2959" y="5931"/>
                    <a:pt x="2774" y="5667"/>
                  </a:cubicBezTo>
                  <a:close/>
                  <a:moveTo>
                    <a:pt x="2194" y="6693"/>
                  </a:moveTo>
                  <a:cubicBezTo>
                    <a:pt x="2412" y="6693"/>
                    <a:pt x="2629" y="6764"/>
                    <a:pt x="2814" y="6908"/>
                  </a:cubicBezTo>
                  <a:cubicBezTo>
                    <a:pt x="2786" y="6907"/>
                    <a:pt x="2758" y="6907"/>
                    <a:pt x="2731" y="6907"/>
                  </a:cubicBezTo>
                  <a:cubicBezTo>
                    <a:pt x="2431" y="6907"/>
                    <a:pt x="2142" y="6972"/>
                    <a:pt x="1876" y="7093"/>
                  </a:cubicBezTo>
                  <a:cubicBezTo>
                    <a:pt x="1663" y="7200"/>
                    <a:pt x="1424" y="7246"/>
                    <a:pt x="1187" y="7246"/>
                  </a:cubicBezTo>
                  <a:cubicBezTo>
                    <a:pt x="1130" y="7246"/>
                    <a:pt x="1074" y="7243"/>
                    <a:pt x="1018" y="7238"/>
                  </a:cubicBezTo>
                  <a:cubicBezTo>
                    <a:pt x="1137" y="7001"/>
                    <a:pt x="1520" y="6763"/>
                    <a:pt x="2008" y="6710"/>
                  </a:cubicBezTo>
                  <a:cubicBezTo>
                    <a:pt x="2070" y="6698"/>
                    <a:pt x="2132" y="6693"/>
                    <a:pt x="2194" y="6693"/>
                  </a:cubicBezTo>
                  <a:close/>
                  <a:moveTo>
                    <a:pt x="2180" y="7423"/>
                  </a:moveTo>
                  <a:lnTo>
                    <a:pt x="1678" y="7833"/>
                  </a:lnTo>
                  <a:cubicBezTo>
                    <a:pt x="1506" y="7806"/>
                    <a:pt x="1348" y="7753"/>
                    <a:pt x="1203" y="7661"/>
                  </a:cubicBezTo>
                  <a:lnTo>
                    <a:pt x="1203" y="7661"/>
                  </a:lnTo>
                  <a:cubicBezTo>
                    <a:pt x="1228" y="7662"/>
                    <a:pt x="1253" y="7663"/>
                    <a:pt x="1278" y="7663"/>
                  </a:cubicBezTo>
                  <a:cubicBezTo>
                    <a:pt x="1555" y="7663"/>
                    <a:pt x="1819" y="7596"/>
                    <a:pt x="2061" y="7463"/>
                  </a:cubicBezTo>
                  <a:cubicBezTo>
                    <a:pt x="2101" y="7450"/>
                    <a:pt x="2140" y="7436"/>
                    <a:pt x="2180" y="7423"/>
                  </a:cubicBezTo>
                  <a:close/>
                  <a:moveTo>
                    <a:pt x="13537" y="1"/>
                  </a:moveTo>
                  <a:cubicBezTo>
                    <a:pt x="13362" y="1"/>
                    <a:pt x="13187" y="52"/>
                    <a:pt x="13036" y="160"/>
                  </a:cubicBezTo>
                  <a:lnTo>
                    <a:pt x="12058" y="833"/>
                  </a:lnTo>
                  <a:cubicBezTo>
                    <a:pt x="11877" y="972"/>
                    <a:pt x="11998" y="1223"/>
                    <a:pt x="12169" y="1223"/>
                  </a:cubicBezTo>
                  <a:cubicBezTo>
                    <a:pt x="12210" y="1223"/>
                    <a:pt x="12253" y="1209"/>
                    <a:pt x="12296" y="1177"/>
                  </a:cubicBezTo>
                  <a:lnTo>
                    <a:pt x="13273" y="503"/>
                  </a:lnTo>
                  <a:cubicBezTo>
                    <a:pt x="13352" y="454"/>
                    <a:pt x="13445" y="427"/>
                    <a:pt x="13536" y="427"/>
                  </a:cubicBezTo>
                  <a:cubicBezTo>
                    <a:pt x="13568" y="427"/>
                    <a:pt x="13599" y="430"/>
                    <a:pt x="13630" y="437"/>
                  </a:cubicBezTo>
                  <a:cubicBezTo>
                    <a:pt x="13854" y="477"/>
                    <a:pt x="14013" y="662"/>
                    <a:pt x="14013" y="886"/>
                  </a:cubicBezTo>
                  <a:cubicBezTo>
                    <a:pt x="14013" y="1058"/>
                    <a:pt x="13921" y="1216"/>
                    <a:pt x="13762" y="1295"/>
                  </a:cubicBezTo>
                  <a:lnTo>
                    <a:pt x="9985" y="3382"/>
                  </a:lnTo>
                  <a:lnTo>
                    <a:pt x="9826" y="2920"/>
                  </a:lnTo>
                  <a:lnTo>
                    <a:pt x="11451" y="1784"/>
                  </a:lnTo>
                  <a:cubicBezTo>
                    <a:pt x="11626" y="1653"/>
                    <a:pt x="11502" y="1405"/>
                    <a:pt x="11328" y="1405"/>
                  </a:cubicBezTo>
                  <a:cubicBezTo>
                    <a:pt x="11291" y="1405"/>
                    <a:pt x="11252" y="1416"/>
                    <a:pt x="11213" y="1441"/>
                  </a:cubicBezTo>
                  <a:lnTo>
                    <a:pt x="9510" y="2629"/>
                  </a:lnTo>
                  <a:cubicBezTo>
                    <a:pt x="9468" y="2617"/>
                    <a:pt x="9424" y="2611"/>
                    <a:pt x="9379" y="2611"/>
                  </a:cubicBezTo>
                  <a:cubicBezTo>
                    <a:pt x="9325" y="2611"/>
                    <a:pt x="9270" y="2621"/>
                    <a:pt x="9219" y="2643"/>
                  </a:cubicBezTo>
                  <a:lnTo>
                    <a:pt x="8678" y="2827"/>
                  </a:lnTo>
                  <a:cubicBezTo>
                    <a:pt x="8096" y="3052"/>
                    <a:pt x="7529" y="3316"/>
                    <a:pt x="6987" y="3633"/>
                  </a:cubicBezTo>
                  <a:cubicBezTo>
                    <a:pt x="6710" y="3435"/>
                    <a:pt x="6380" y="3342"/>
                    <a:pt x="6049" y="3342"/>
                  </a:cubicBezTo>
                  <a:cubicBezTo>
                    <a:pt x="5693" y="3342"/>
                    <a:pt x="5349" y="3435"/>
                    <a:pt x="5046" y="3607"/>
                  </a:cubicBezTo>
                  <a:cubicBezTo>
                    <a:pt x="4716" y="3791"/>
                    <a:pt x="4531" y="4056"/>
                    <a:pt x="4544" y="4346"/>
                  </a:cubicBezTo>
                  <a:cubicBezTo>
                    <a:pt x="4544" y="4624"/>
                    <a:pt x="4729" y="4901"/>
                    <a:pt x="5059" y="5086"/>
                  </a:cubicBezTo>
                  <a:lnTo>
                    <a:pt x="4795" y="5297"/>
                  </a:lnTo>
                  <a:cubicBezTo>
                    <a:pt x="4610" y="5059"/>
                    <a:pt x="4372" y="4901"/>
                    <a:pt x="4095" y="4795"/>
                  </a:cubicBezTo>
                  <a:cubicBezTo>
                    <a:pt x="3859" y="4701"/>
                    <a:pt x="3610" y="4654"/>
                    <a:pt x="3361" y="4654"/>
                  </a:cubicBezTo>
                  <a:cubicBezTo>
                    <a:pt x="3262" y="4654"/>
                    <a:pt x="3163" y="4661"/>
                    <a:pt x="3065" y="4676"/>
                  </a:cubicBezTo>
                  <a:cubicBezTo>
                    <a:pt x="2682" y="4729"/>
                    <a:pt x="2418" y="4914"/>
                    <a:pt x="2325" y="5165"/>
                  </a:cubicBezTo>
                  <a:cubicBezTo>
                    <a:pt x="2127" y="5680"/>
                    <a:pt x="2616" y="6274"/>
                    <a:pt x="3223" y="6578"/>
                  </a:cubicBezTo>
                  <a:lnTo>
                    <a:pt x="3144" y="6631"/>
                  </a:lnTo>
                  <a:cubicBezTo>
                    <a:pt x="2930" y="6405"/>
                    <a:pt x="2590" y="6276"/>
                    <a:pt x="2183" y="6276"/>
                  </a:cubicBezTo>
                  <a:cubicBezTo>
                    <a:pt x="2113" y="6276"/>
                    <a:pt x="2042" y="6280"/>
                    <a:pt x="1969" y="6288"/>
                  </a:cubicBezTo>
                  <a:cubicBezTo>
                    <a:pt x="1242" y="6367"/>
                    <a:pt x="516" y="6842"/>
                    <a:pt x="569" y="7436"/>
                  </a:cubicBezTo>
                  <a:cubicBezTo>
                    <a:pt x="608" y="7753"/>
                    <a:pt x="872" y="8018"/>
                    <a:pt x="1282" y="8163"/>
                  </a:cubicBezTo>
                  <a:lnTo>
                    <a:pt x="582" y="8731"/>
                  </a:lnTo>
                  <a:cubicBezTo>
                    <a:pt x="212" y="9034"/>
                    <a:pt x="1" y="9510"/>
                    <a:pt x="40" y="9999"/>
                  </a:cubicBezTo>
                  <a:cubicBezTo>
                    <a:pt x="67" y="10276"/>
                    <a:pt x="291" y="10487"/>
                    <a:pt x="582" y="10487"/>
                  </a:cubicBezTo>
                  <a:cubicBezTo>
                    <a:pt x="635" y="10487"/>
                    <a:pt x="701" y="10487"/>
                    <a:pt x="767" y="10461"/>
                  </a:cubicBezTo>
                  <a:lnTo>
                    <a:pt x="4293" y="9180"/>
                  </a:lnTo>
                  <a:cubicBezTo>
                    <a:pt x="4521" y="9096"/>
                    <a:pt x="4433" y="8773"/>
                    <a:pt x="4218" y="8773"/>
                  </a:cubicBezTo>
                  <a:cubicBezTo>
                    <a:pt x="4196" y="8773"/>
                    <a:pt x="4172" y="8776"/>
                    <a:pt x="4148" y="8784"/>
                  </a:cubicBezTo>
                  <a:lnTo>
                    <a:pt x="622" y="10065"/>
                  </a:lnTo>
                  <a:cubicBezTo>
                    <a:pt x="605" y="10070"/>
                    <a:pt x="589" y="10073"/>
                    <a:pt x="573" y="10073"/>
                  </a:cubicBezTo>
                  <a:cubicBezTo>
                    <a:pt x="551" y="10073"/>
                    <a:pt x="531" y="10067"/>
                    <a:pt x="516" y="10051"/>
                  </a:cubicBezTo>
                  <a:cubicBezTo>
                    <a:pt x="489" y="10038"/>
                    <a:pt x="463" y="9999"/>
                    <a:pt x="463" y="9959"/>
                  </a:cubicBezTo>
                  <a:cubicBezTo>
                    <a:pt x="437" y="9616"/>
                    <a:pt x="582" y="9272"/>
                    <a:pt x="859" y="9061"/>
                  </a:cubicBezTo>
                  <a:lnTo>
                    <a:pt x="6063" y="4795"/>
                  </a:lnTo>
                  <a:cubicBezTo>
                    <a:pt x="6895" y="4122"/>
                    <a:pt x="7819" y="3593"/>
                    <a:pt x="8823" y="3224"/>
                  </a:cubicBezTo>
                  <a:lnTo>
                    <a:pt x="9364" y="3039"/>
                  </a:lnTo>
                  <a:cubicBezTo>
                    <a:pt x="9371" y="3035"/>
                    <a:pt x="9378" y="3034"/>
                    <a:pt x="9385" y="3034"/>
                  </a:cubicBezTo>
                  <a:cubicBezTo>
                    <a:pt x="9404" y="3034"/>
                    <a:pt x="9421" y="3046"/>
                    <a:pt x="9430" y="3065"/>
                  </a:cubicBezTo>
                  <a:lnTo>
                    <a:pt x="9787" y="4042"/>
                  </a:lnTo>
                  <a:cubicBezTo>
                    <a:pt x="10262" y="5363"/>
                    <a:pt x="9576" y="6829"/>
                    <a:pt x="8255" y="7304"/>
                  </a:cubicBezTo>
                  <a:lnTo>
                    <a:pt x="5217" y="8401"/>
                  </a:lnTo>
                  <a:cubicBezTo>
                    <a:pt x="4964" y="8470"/>
                    <a:pt x="5052" y="8821"/>
                    <a:pt x="5264" y="8821"/>
                  </a:cubicBezTo>
                  <a:cubicBezTo>
                    <a:pt x="5294" y="8821"/>
                    <a:pt x="5328" y="8813"/>
                    <a:pt x="5363" y="8797"/>
                  </a:cubicBezTo>
                  <a:lnTo>
                    <a:pt x="8387" y="7701"/>
                  </a:lnTo>
                  <a:cubicBezTo>
                    <a:pt x="9932" y="7146"/>
                    <a:pt x="10738" y="5442"/>
                    <a:pt x="10170" y="3897"/>
                  </a:cubicBezTo>
                  <a:lnTo>
                    <a:pt x="10130" y="3791"/>
                  </a:lnTo>
                  <a:lnTo>
                    <a:pt x="13973" y="1665"/>
                  </a:lnTo>
                  <a:cubicBezTo>
                    <a:pt x="14251" y="1507"/>
                    <a:pt x="14436" y="1216"/>
                    <a:pt x="14436" y="886"/>
                  </a:cubicBezTo>
                  <a:cubicBezTo>
                    <a:pt x="14436" y="714"/>
                    <a:pt x="14383" y="556"/>
                    <a:pt x="14290" y="411"/>
                  </a:cubicBezTo>
                  <a:lnTo>
                    <a:pt x="14290" y="411"/>
                  </a:lnTo>
                  <a:lnTo>
                    <a:pt x="14304" y="424"/>
                  </a:lnTo>
                  <a:cubicBezTo>
                    <a:pt x="14129" y="149"/>
                    <a:pt x="13834" y="1"/>
                    <a:pt x="135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90"/>
            <p:cNvSpPr/>
            <p:nvPr/>
          </p:nvSpPr>
          <p:spPr>
            <a:xfrm>
              <a:off x="2317011" y="3963234"/>
              <a:ext cx="82147" cy="55288"/>
            </a:xfrm>
            <a:custGeom>
              <a:rect b="b" l="l" r="r" t="t"/>
              <a:pathLst>
                <a:path extrusionOk="0" h="2009" w="2985">
                  <a:moveTo>
                    <a:pt x="1413" y="422"/>
                  </a:moveTo>
                  <a:cubicBezTo>
                    <a:pt x="1493" y="422"/>
                    <a:pt x="1585" y="435"/>
                    <a:pt x="1677" y="449"/>
                  </a:cubicBezTo>
                  <a:cubicBezTo>
                    <a:pt x="1955" y="475"/>
                    <a:pt x="2219" y="620"/>
                    <a:pt x="2404" y="845"/>
                  </a:cubicBezTo>
                  <a:cubicBezTo>
                    <a:pt x="2205" y="778"/>
                    <a:pt x="2001" y="749"/>
                    <a:pt x="1798" y="749"/>
                  </a:cubicBezTo>
                  <a:cubicBezTo>
                    <a:pt x="1678" y="749"/>
                    <a:pt x="1558" y="759"/>
                    <a:pt x="1440" y="779"/>
                  </a:cubicBezTo>
                  <a:cubicBezTo>
                    <a:pt x="1343" y="796"/>
                    <a:pt x="1245" y="805"/>
                    <a:pt x="1147" y="805"/>
                  </a:cubicBezTo>
                  <a:cubicBezTo>
                    <a:pt x="951" y="805"/>
                    <a:pt x="757" y="770"/>
                    <a:pt x="581" y="699"/>
                  </a:cubicBezTo>
                  <a:cubicBezTo>
                    <a:pt x="661" y="620"/>
                    <a:pt x="753" y="554"/>
                    <a:pt x="859" y="515"/>
                  </a:cubicBezTo>
                  <a:lnTo>
                    <a:pt x="859" y="528"/>
                  </a:lnTo>
                  <a:cubicBezTo>
                    <a:pt x="1030" y="462"/>
                    <a:pt x="1228" y="422"/>
                    <a:pt x="1413" y="422"/>
                  </a:cubicBezTo>
                  <a:close/>
                  <a:moveTo>
                    <a:pt x="661" y="1175"/>
                  </a:moveTo>
                  <a:lnTo>
                    <a:pt x="661" y="1175"/>
                  </a:lnTo>
                  <a:cubicBezTo>
                    <a:pt x="813" y="1219"/>
                    <a:pt x="974" y="1238"/>
                    <a:pt x="1136" y="1238"/>
                  </a:cubicBezTo>
                  <a:cubicBezTo>
                    <a:pt x="1268" y="1238"/>
                    <a:pt x="1402" y="1225"/>
                    <a:pt x="1532" y="1201"/>
                  </a:cubicBezTo>
                  <a:cubicBezTo>
                    <a:pt x="1631" y="1184"/>
                    <a:pt x="1729" y="1175"/>
                    <a:pt x="1827" y="1175"/>
                  </a:cubicBezTo>
                  <a:cubicBezTo>
                    <a:pt x="2030" y="1175"/>
                    <a:pt x="2230" y="1213"/>
                    <a:pt x="2417" y="1294"/>
                  </a:cubicBezTo>
                  <a:cubicBezTo>
                    <a:pt x="2364" y="1386"/>
                    <a:pt x="2285" y="1452"/>
                    <a:pt x="2193" y="1492"/>
                  </a:cubicBezTo>
                  <a:cubicBezTo>
                    <a:pt x="2052" y="1562"/>
                    <a:pt x="1893" y="1597"/>
                    <a:pt x="1737" y="1597"/>
                  </a:cubicBezTo>
                  <a:cubicBezTo>
                    <a:pt x="1658" y="1597"/>
                    <a:pt x="1581" y="1589"/>
                    <a:pt x="1506" y="1571"/>
                  </a:cubicBezTo>
                  <a:cubicBezTo>
                    <a:pt x="1189" y="1531"/>
                    <a:pt x="885" y="1386"/>
                    <a:pt x="661" y="1175"/>
                  </a:cubicBezTo>
                  <a:close/>
                  <a:moveTo>
                    <a:pt x="1406" y="0"/>
                  </a:moveTo>
                  <a:cubicBezTo>
                    <a:pt x="1164" y="0"/>
                    <a:pt x="926" y="41"/>
                    <a:pt x="700" y="132"/>
                  </a:cubicBezTo>
                  <a:cubicBezTo>
                    <a:pt x="357" y="264"/>
                    <a:pt x="132" y="501"/>
                    <a:pt x="93" y="779"/>
                  </a:cubicBezTo>
                  <a:cubicBezTo>
                    <a:pt x="0" y="1360"/>
                    <a:pt x="713" y="1875"/>
                    <a:pt x="1440" y="1994"/>
                  </a:cubicBezTo>
                  <a:cubicBezTo>
                    <a:pt x="1532" y="2007"/>
                    <a:pt x="1638" y="2007"/>
                    <a:pt x="1730" y="2007"/>
                  </a:cubicBezTo>
                  <a:cubicBezTo>
                    <a:pt x="1754" y="2008"/>
                    <a:pt x="1778" y="2009"/>
                    <a:pt x="1802" y="2009"/>
                  </a:cubicBezTo>
                  <a:cubicBezTo>
                    <a:pt x="2013" y="2009"/>
                    <a:pt x="2213" y="1957"/>
                    <a:pt x="2391" y="1862"/>
                  </a:cubicBezTo>
                  <a:cubicBezTo>
                    <a:pt x="2655" y="1743"/>
                    <a:pt x="2840" y="1492"/>
                    <a:pt x="2892" y="1201"/>
                  </a:cubicBezTo>
                  <a:cubicBezTo>
                    <a:pt x="2985" y="633"/>
                    <a:pt x="2496" y="132"/>
                    <a:pt x="1744" y="26"/>
                  </a:cubicBezTo>
                  <a:cubicBezTo>
                    <a:pt x="1631" y="9"/>
                    <a:pt x="1518" y="0"/>
                    <a:pt x="14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90"/>
            <p:cNvSpPr/>
            <p:nvPr/>
          </p:nvSpPr>
          <p:spPr>
            <a:xfrm>
              <a:off x="2446740" y="3903709"/>
              <a:ext cx="66543" cy="74799"/>
            </a:xfrm>
            <a:custGeom>
              <a:rect b="b" l="l" r="r" t="t"/>
              <a:pathLst>
                <a:path extrusionOk="0" h="2718" w="2418">
                  <a:moveTo>
                    <a:pt x="925" y="432"/>
                  </a:moveTo>
                  <a:cubicBezTo>
                    <a:pt x="1031" y="446"/>
                    <a:pt x="1137" y="498"/>
                    <a:pt x="1216" y="565"/>
                  </a:cubicBezTo>
                  <a:cubicBezTo>
                    <a:pt x="1440" y="736"/>
                    <a:pt x="1612" y="961"/>
                    <a:pt x="1731" y="1212"/>
                  </a:cubicBezTo>
                  <a:cubicBezTo>
                    <a:pt x="1863" y="1463"/>
                    <a:pt x="1876" y="1766"/>
                    <a:pt x="1784" y="2030"/>
                  </a:cubicBezTo>
                  <a:cubicBezTo>
                    <a:pt x="1705" y="1713"/>
                    <a:pt x="1533" y="1436"/>
                    <a:pt x="1308" y="1198"/>
                  </a:cubicBezTo>
                  <a:cubicBezTo>
                    <a:pt x="1110" y="987"/>
                    <a:pt x="978" y="710"/>
                    <a:pt x="925" y="432"/>
                  </a:cubicBezTo>
                  <a:close/>
                  <a:moveTo>
                    <a:pt x="569" y="736"/>
                  </a:moveTo>
                  <a:cubicBezTo>
                    <a:pt x="648" y="1027"/>
                    <a:pt x="807" y="1291"/>
                    <a:pt x="1018" y="1502"/>
                  </a:cubicBezTo>
                  <a:cubicBezTo>
                    <a:pt x="1216" y="1727"/>
                    <a:pt x="1361" y="1991"/>
                    <a:pt x="1414" y="2295"/>
                  </a:cubicBezTo>
                  <a:cubicBezTo>
                    <a:pt x="1308" y="2295"/>
                    <a:pt x="1216" y="2268"/>
                    <a:pt x="1124" y="2215"/>
                  </a:cubicBezTo>
                  <a:cubicBezTo>
                    <a:pt x="925" y="2083"/>
                    <a:pt x="767" y="1898"/>
                    <a:pt x="675" y="1674"/>
                  </a:cubicBezTo>
                  <a:cubicBezTo>
                    <a:pt x="542" y="1383"/>
                    <a:pt x="503" y="1053"/>
                    <a:pt x="569" y="736"/>
                  </a:cubicBezTo>
                  <a:close/>
                  <a:moveTo>
                    <a:pt x="882" y="1"/>
                  </a:moveTo>
                  <a:cubicBezTo>
                    <a:pt x="783" y="1"/>
                    <a:pt x="687" y="22"/>
                    <a:pt x="595" y="63"/>
                  </a:cubicBezTo>
                  <a:cubicBezTo>
                    <a:pt x="54" y="300"/>
                    <a:pt x="1" y="1172"/>
                    <a:pt x="305" y="1846"/>
                  </a:cubicBezTo>
                  <a:cubicBezTo>
                    <a:pt x="424" y="2149"/>
                    <a:pt x="648" y="2400"/>
                    <a:pt x="925" y="2585"/>
                  </a:cubicBezTo>
                  <a:cubicBezTo>
                    <a:pt x="1071" y="2664"/>
                    <a:pt x="1229" y="2717"/>
                    <a:pt x="1401" y="2717"/>
                  </a:cubicBezTo>
                  <a:cubicBezTo>
                    <a:pt x="1520" y="2717"/>
                    <a:pt x="1639" y="2691"/>
                    <a:pt x="1744" y="2638"/>
                  </a:cubicBezTo>
                  <a:cubicBezTo>
                    <a:pt x="2273" y="2413"/>
                    <a:pt x="2418" y="1740"/>
                    <a:pt x="2114" y="1040"/>
                  </a:cubicBezTo>
                  <a:cubicBezTo>
                    <a:pt x="1969" y="710"/>
                    <a:pt x="1757" y="432"/>
                    <a:pt x="1467" y="221"/>
                  </a:cubicBezTo>
                  <a:cubicBezTo>
                    <a:pt x="1268" y="74"/>
                    <a:pt x="1070"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90"/>
            <p:cNvSpPr/>
            <p:nvPr/>
          </p:nvSpPr>
          <p:spPr>
            <a:xfrm>
              <a:off x="2359172" y="3903681"/>
              <a:ext cx="77441" cy="66103"/>
            </a:xfrm>
            <a:custGeom>
              <a:rect b="b" l="l" r="r" t="t"/>
              <a:pathLst>
                <a:path extrusionOk="0" h="2402" w="2814">
                  <a:moveTo>
                    <a:pt x="674" y="869"/>
                  </a:moveTo>
                  <a:lnTo>
                    <a:pt x="674" y="869"/>
                  </a:lnTo>
                  <a:cubicBezTo>
                    <a:pt x="872" y="1094"/>
                    <a:pt x="1110" y="1265"/>
                    <a:pt x="1387" y="1371"/>
                  </a:cubicBezTo>
                  <a:cubicBezTo>
                    <a:pt x="1664" y="1490"/>
                    <a:pt x="1915" y="1675"/>
                    <a:pt x="2087" y="1926"/>
                  </a:cubicBezTo>
                  <a:cubicBezTo>
                    <a:pt x="1994" y="1965"/>
                    <a:pt x="1889" y="1979"/>
                    <a:pt x="1796" y="1979"/>
                  </a:cubicBezTo>
                  <a:cubicBezTo>
                    <a:pt x="1559" y="1939"/>
                    <a:pt x="1334" y="1833"/>
                    <a:pt x="1162" y="1675"/>
                  </a:cubicBezTo>
                  <a:cubicBezTo>
                    <a:pt x="911" y="1464"/>
                    <a:pt x="740" y="1186"/>
                    <a:pt x="674" y="869"/>
                  </a:cubicBezTo>
                  <a:close/>
                  <a:moveTo>
                    <a:pt x="999" y="1"/>
                  </a:moveTo>
                  <a:cubicBezTo>
                    <a:pt x="749" y="1"/>
                    <a:pt x="537" y="83"/>
                    <a:pt x="396" y="249"/>
                  </a:cubicBezTo>
                  <a:cubicBezTo>
                    <a:pt x="0" y="684"/>
                    <a:pt x="330" y="1503"/>
                    <a:pt x="872" y="1992"/>
                  </a:cubicBezTo>
                  <a:cubicBezTo>
                    <a:pt x="1110" y="2216"/>
                    <a:pt x="1413" y="2362"/>
                    <a:pt x="1743" y="2401"/>
                  </a:cubicBezTo>
                  <a:lnTo>
                    <a:pt x="1849" y="2401"/>
                  </a:lnTo>
                  <a:cubicBezTo>
                    <a:pt x="2100" y="2401"/>
                    <a:pt x="2338" y="2296"/>
                    <a:pt x="2509" y="2111"/>
                  </a:cubicBezTo>
                  <a:cubicBezTo>
                    <a:pt x="2813" y="1767"/>
                    <a:pt x="2800" y="1239"/>
                    <a:pt x="2443" y="777"/>
                  </a:cubicBezTo>
                  <a:lnTo>
                    <a:pt x="2443" y="777"/>
                  </a:lnTo>
                  <a:lnTo>
                    <a:pt x="2457" y="790"/>
                  </a:lnTo>
                  <a:cubicBezTo>
                    <a:pt x="2410" y="732"/>
                    <a:pt x="2352" y="708"/>
                    <a:pt x="2295" y="708"/>
                  </a:cubicBezTo>
                  <a:cubicBezTo>
                    <a:pt x="2146" y="708"/>
                    <a:pt x="2008" y="878"/>
                    <a:pt x="2113" y="1041"/>
                  </a:cubicBezTo>
                  <a:cubicBezTo>
                    <a:pt x="2232" y="1186"/>
                    <a:pt x="2298" y="1358"/>
                    <a:pt x="2311" y="1543"/>
                  </a:cubicBezTo>
                  <a:cubicBezTo>
                    <a:pt x="2100" y="1292"/>
                    <a:pt x="1836" y="1094"/>
                    <a:pt x="1532" y="975"/>
                  </a:cubicBezTo>
                  <a:cubicBezTo>
                    <a:pt x="1255" y="869"/>
                    <a:pt x="1017" y="684"/>
                    <a:pt x="845" y="447"/>
                  </a:cubicBezTo>
                  <a:cubicBezTo>
                    <a:pt x="910" y="432"/>
                    <a:pt x="974" y="424"/>
                    <a:pt x="1038" y="424"/>
                  </a:cubicBezTo>
                  <a:cubicBezTo>
                    <a:pt x="1144" y="424"/>
                    <a:pt x="1248" y="445"/>
                    <a:pt x="1347" y="486"/>
                  </a:cubicBezTo>
                  <a:cubicBezTo>
                    <a:pt x="1372" y="494"/>
                    <a:pt x="1395" y="497"/>
                    <a:pt x="1417" y="497"/>
                  </a:cubicBezTo>
                  <a:cubicBezTo>
                    <a:pt x="1630" y="497"/>
                    <a:pt x="1707" y="174"/>
                    <a:pt x="1479" y="90"/>
                  </a:cubicBezTo>
                  <a:cubicBezTo>
                    <a:pt x="1311" y="31"/>
                    <a:pt x="114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90"/>
          <p:cNvGrpSpPr/>
          <p:nvPr/>
        </p:nvGrpSpPr>
        <p:grpSpPr>
          <a:xfrm>
            <a:off x="8237367" y="1432943"/>
            <a:ext cx="431370" cy="554987"/>
            <a:chOff x="5698861" y="3233321"/>
            <a:chExt cx="232984" cy="396646"/>
          </a:xfrm>
        </p:grpSpPr>
        <p:sp>
          <p:nvSpPr>
            <p:cNvPr id="1165" name="Google Shape;1165;p90"/>
            <p:cNvSpPr/>
            <p:nvPr/>
          </p:nvSpPr>
          <p:spPr>
            <a:xfrm>
              <a:off x="5806795" y="3451858"/>
              <a:ext cx="15301" cy="13292"/>
            </a:xfrm>
            <a:custGeom>
              <a:rect b="b" l="l" r="r" t="t"/>
              <a:pathLst>
                <a:path extrusionOk="0" h="483" w="556">
                  <a:moveTo>
                    <a:pt x="317" y="0"/>
                  </a:moveTo>
                  <a:cubicBezTo>
                    <a:pt x="106" y="0"/>
                    <a:pt x="0" y="264"/>
                    <a:pt x="146" y="409"/>
                  </a:cubicBezTo>
                  <a:cubicBezTo>
                    <a:pt x="196" y="460"/>
                    <a:pt x="257" y="482"/>
                    <a:pt x="315" y="482"/>
                  </a:cubicBezTo>
                  <a:cubicBezTo>
                    <a:pt x="439" y="482"/>
                    <a:pt x="555" y="381"/>
                    <a:pt x="555" y="238"/>
                  </a:cubicBezTo>
                  <a:cubicBezTo>
                    <a:pt x="555" y="106"/>
                    <a:pt x="450"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90"/>
            <p:cNvSpPr/>
            <p:nvPr/>
          </p:nvSpPr>
          <p:spPr>
            <a:xfrm>
              <a:off x="5806795" y="3477644"/>
              <a:ext cx="15301" cy="13155"/>
            </a:xfrm>
            <a:custGeom>
              <a:rect b="b" l="l" r="r" t="t"/>
              <a:pathLst>
                <a:path extrusionOk="0" h="478" w="556">
                  <a:moveTo>
                    <a:pt x="317" y="1"/>
                  </a:moveTo>
                  <a:cubicBezTo>
                    <a:pt x="106" y="1"/>
                    <a:pt x="0" y="252"/>
                    <a:pt x="146" y="410"/>
                  </a:cubicBezTo>
                  <a:cubicBezTo>
                    <a:pt x="192" y="456"/>
                    <a:pt x="251" y="477"/>
                    <a:pt x="309" y="477"/>
                  </a:cubicBezTo>
                  <a:cubicBezTo>
                    <a:pt x="433" y="477"/>
                    <a:pt x="555" y="382"/>
                    <a:pt x="555" y="238"/>
                  </a:cubicBezTo>
                  <a:cubicBezTo>
                    <a:pt x="555" y="106"/>
                    <a:pt x="450"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90"/>
            <p:cNvSpPr/>
            <p:nvPr/>
          </p:nvSpPr>
          <p:spPr>
            <a:xfrm>
              <a:off x="5765350" y="3478717"/>
              <a:ext cx="35446" cy="11696"/>
            </a:xfrm>
            <a:custGeom>
              <a:rect b="b" l="l" r="r" t="t"/>
              <a:pathLst>
                <a:path extrusionOk="0" h="425" w="1288">
                  <a:moveTo>
                    <a:pt x="1015" y="0"/>
                  </a:moveTo>
                  <a:cubicBezTo>
                    <a:pt x="1008" y="0"/>
                    <a:pt x="1000" y="1"/>
                    <a:pt x="991" y="1"/>
                  </a:cubicBezTo>
                  <a:lnTo>
                    <a:pt x="252" y="1"/>
                  </a:lnTo>
                  <a:cubicBezTo>
                    <a:pt x="1" y="28"/>
                    <a:pt x="1" y="398"/>
                    <a:pt x="252" y="424"/>
                  </a:cubicBezTo>
                  <a:lnTo>
                    <a:pt x="991" y="424"/>
                  </a:lnTo>
                  <a:cubicBezTo>
                    <a:pt x="1000" y="425"/>
                    <a:pt x="1008" y="425"/>
                    <a:pt x="1015" y="425"/>
                  </a:cubicBezTo>
                  <a:cubicBezTo>
                    <a:pt x="1287" y="425"/>
                    <a:pt x="1287" y="0"/>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90"/>
            <p:cNvSpPr/>
            <p:nvPr/>
          </p:nvSpPr>
          <p:spPr>
            <a:xfrm>
              <a:off x="5698861" y="3233321"/>
              <a:ext cx="232984" cy="396646"/>
            </a:xfrm>
            <a:custGeom>
              <a:rect b="b" l="l" r="r" t="t"/>
              <a:pathLst>
                <a:path extrusionOk="0" h="14413" w="8466">
                  <a:moveTo>
                    <a:pt x="5256" y="1866"/>
                  </a:moveTo>
                  <a:cubicBezTo>
                    <a:pt x="5256" y="1866"/>
                    <a:pt x="5296" y="1879"/>
                    <a:pt x="5336" y="1919"/>
                  </a:cubicBezTo>
                  <a:cubicBezTo>
                    <a:pt x="5534" y="2170"/>
                    <a:pt x="5626" y="2487"/>
                    <a:pt x="5587" y="2804"/>
                  </a:cubicBezTo>
                  <a:cubicBezTo>
                    <a:pt x="5587" y="2909"/>
                    <a:pt x="5626" y="3002"/>
                    <a:pt x="5692" y="3081"/>
                  </a:cubicBezTo>
                  <a:cubicBezTo>
                    <a:pt x="5719" y="3107"/>
                    <a:pt x="5745" y="3121"/>
                    <a:pt x="5771" y="3147"/>
                  </a:cubicBezTo>
                  <a:lnTo>
                    <a:pt x="5771" y="3662"/>
                  </a:lnTo>
                  <a:cubicBezTo>
                    <a:pt x="5771" y="4538"/>
                    <a:pt x="5047" y="5194"/>
                    <a:pt x="4244" y="5194"/>
                  </a:cubicBezTo>
                  <a:cubicBezTo>
                    <a:pt x="4041" y="5194"/>
                    <a:pt x="3834" y="5152"/>
                    <a:pt x="3632" y="5062"/>
                  </a:cubicBezTo>
                  <a:cubicBezTo>
                    <a:pt x="3460" y="4983"/>
                    <a:pt x="3302" y="4877"/>
                    <a:pt x="3170" y="4745"/>
                  </a:cubicBezTo>
                  <a:cubicBezTo>
                    <a:pt x="2879" y="4455"/>
                    <a:pt x="2721" y="4058"/>
                    <a:pt x="2721" y="3662"/>
                  </a:cubicBezTo>
                  <a:lnTo>
                    <a:pt x="2721" y="3147"/>
                  </a:lnTo>
                  <a:cubicBezTo>
                    <a:pt x="2747" y="3121"/>
                    <a:pt x="2774" y="3107"/>
                    <a:pt x="2800" y="3081"/>
                  </a:cubicBezTo>
                  <a:cubicBezTo>
                    <a:pt x="2866" y="3002"/>
                    <a:pt x="2906" y="2909"/>
                    <a:pt x="2906" y="2804"/>
                  </a:cubicBezTo>
                  <a:cubicBezTo>
                    <a:pt x="2866" y="2487"/>
                    <a:pt x="2958" y="2170"/>
                    <a:pt x="3157" y="1919"/>
                  </a:cubicBezTo>
                  <a:cubicBezTo>
                    <a:pt x="3170" y="1892"/>
                    <a:pt x="3209" y="1879"/>
                    <a:pt x="3236" y="1866"/>
                  </a:cubicBezTo>
                  <a:cubicBezTo>
                    <a:pt x="3249" y="1866"/>
                    <a:pt x="3249" y="1879"/>
                    <a:pt x="3249" y="1879"/>
                  </a:cubicBezTo>
                  <a:cubicBezTo>
                    <a:pt x="3529" y="2180"/>
                    <a:pt x="3940" y="2228"/>
                    <a:pt x="4140" y="2228"/>
                  </a:cubicBezTo>
                  <a:cubicBezTo>
                    <a:pt x="4185" y="2228"/>
                    <a:pt x="4220" y="2225"/>
                    <a:pt x="4239" y="2223"/>
                  </a:cubicBezTo>
                  <a:cubicBezTo>
                    <a:pt x="4254" y="2223"/>
                    <a:pt x="4276" y="2223"/>
                    <a:pt x="4302" y="2223"/>
                  </a:cubicBezTo>
                  <a:cubicBezTo>
                    <a:pt x="4487" y="2223"/>
                    <a:pt x="4929" y="2203"/>
                    <a:pt x="5230" y="1879"/>
                  </a:cubicBezTo>
                  <a:lnTo>
                    <a:pt x="5256" y="1866"/>
                  </a:lnTo>
                  <a:close/>
                  <a:moveTo>
                    <a:pt x="4741" y="5551"/>
                  </a:moveTo>
                  <a:lnTo>
                    <a:pt x="4741" y="6053"/>
                  </a:lnTo>
                  <a:lnTo>
                    <a:pt x="3751" y="6053"/>
                  </a:lnTo>
                  <a:lnTo>
                    <a:pt x="3751" y="5551"/>
                  </a:lnTo>
                  <a:cubicBezTo>
                    <a:pt x="3922" y="5590"/>
                    <a:pt x="4081" y="5617"/>
                    <a:pt x="4253" y="5617"/>
                  </a:cubicBezTo>
                  <a:cubicBezTo>
                    <a:pt x="4424" y="5617"/>
                    <a:pt x="4583" y="5590"/>
                    <a:pt x="4741" y="5551"/>
                  </a:cubicBezTo>
                  <a:close/>
                  <a:moveTo>
                    <a:pt x="5124" y="6475"/>
                  </a:moveTo>
                  <a:lnTo>
                    <a:pt x="5124" y="7096"/>
                  </a:lnTo>
                  <a:lnTo>
                    <a:pt x="3355" y="7096"/>
                  </a:lnTo>
                  <a:lnTo>
                    <a:pt x="3355" y="6475"/>
                  </a:lnTo>
                  <a:close/>
                  <a:moveTo>
                    <a:pt x="6656" y="7201"/>
                  </a:moveTo>
                  <a:cubicBezTo>
                    <a:pt x="7422" y="7201"/>
                    <a:pt x="8043" y="7822"/>
                    <a:pt x="8043" y="8588"/>
                  </a:cubicBezTo>
                  <a:lnTo>
                    <a:pt x="8043" y="10041"/>
                  </a:lnTo>
                  <a:lnTo>
                    <a:pt x="6577" y="10041"/>
                  </a:lnTo>
                  <a:cubicBezTo>
                    <a:pt x="6564" y="10041"/>
                    <a:pt x="6537" y="10028"/>
                    <a:pt x="6537" y="10001"/>
                  </a:cubicBezTo>
                  <a:lnTo>
                    <a:pt x="6537" y="7201"/>
                  </a:lnTo>
                  <a:close/>
                  <a:moveTo>
                    <a:pt x="5903" y="10846"/>
                  </a:moveTo>
                  <a:lnTo>
                    <a:pt x="5903" y="11269"/>
                  </a:lnTo>
                  <a:cubicBezTo>
                    <a:pt x="5903" y="11362"/>
                    <a:pt x="5837" y="11428"/>
                    <a:pt x="5745" y="11428"/>
                  </a:cubicBezTo>
                  <a:lnTo>
                    <a:pt x="5639" y="11428"/>
                  </a:lnTo>
                  <a:lnTo>
                    <a:pt x="5639" y="10846"/>
                  </a:lnTo>
                  <a:close/>
                  <a:moveTo>
                    <a:pt x="5217" y="10543"/>
                  </a:moveTo>
                  <a:lnTo>
                    <a:pt x="5217" y="11758"/>
                  </a:lnTo>
                  <a:cubicBezTo>
                    <a:pt x="5217" y="11982"/>
                    <a:pt x="5045" y="12154"/>
                    <a:pt x="4821" y="12154"/>
                  </a:cubicBezTo>
                  <a:lnTo>
                    <a:pt x="3592" y="12154"/>
                  </a:lnTo>
                  <a:cubicBezTo>
                    <a:pt x="3368" y="12154"/>
                    <a:pt x="3196" y="11982"/>
                    <a:pt x="3196" y="11758"/>
                  </a:cubicBezTo>
                  <a:lnTo>
                    <a:pt x="3196" y="10543"/>
                  </a:lnTo>
                  <a:close/>
                  <a:moveTo>
                    <a:pt x="6115" y="7201"/>
                  </a:moveTo>
                  <a:lnTo>
                    <a:pt x="6115" y="10001"/>
                  </a:lnTo>
                  <a:cubicBezTo>
                    <a:pt x="6115" y="10199"/>
                    <a:pt x="6234" y="10371"/>
                    <a:pt x="6419" y="10437"/>
                  </a:cubicBezTo>
                  <a:lnTo>
                    <a:pt x="6419" y="12180"/>
                  </a:lnTo>
                  <a:cubicBezTo>
                    <a:pt x="6392" y="12167"/>
                    <a:pt x="6352" y="12154"/>
                    <a:pt x="6326" y="12154"/>
                  </a:cubicBezTo>
                  <a:lnTo>
                    <a:pt x="5534" y="12154"/>
                  </a:lnTo>
                  <a:cubicBezTo>
                    <a:pt x="5587" y="12061"/>
                    <a:pt x="5626" y="11956"/>
                    <a:pt x="5639" y="11850"/>
                  </a:cubicBezTo>
                  <a:lnTo>
                    <a:pt x="5745" y="11850"/>
                  </a:lnTo>
                  <a:cubicBezTo>
                    <a:pt x="6062" y="11850"/>
                    <a:pt x="6326" y="11586"/>
                    <a:pt x="6326" y="11269"/>
                  </a:cubicBezTo>
                  <a:lnTo>
                    <a:pt x="6326" y="10807"/>
                  </a:lnTo>
                  <a:cubicBezTo>
                    <a:pt x="6326" y="10596"/>
                    <a:pt x="6154" y="10424"/>
                    <a:pt x="5943" y="10424"/>
                  </a:cubicBezTo>
                  <a:lnTo>
                    <a:pt x="5639" y="10424"/>
                  </a:lnTo>
                  <a:lnTo>
                    <a:pt x="5639" y="10331"/>
                  </a:lnTo>
                  <a:cubicBezTo>
                    <a:pt x="5639" y="10213"/>
                    <a:pt x="5547" y="10120"/>
                    <a:pt x="5428" y="10120"/>
                  </a:cubicBezTo>
                  <a:lnTo>
                    <a:pt x="2985" y="10120"/>
                  </a:lnTo>
                  <a:cubicBezTo>
                    <a:pt x="2866" y="10120"/>
                    <a:pt x="2774" y="10213"/>
                    <a:pt x="2774" y="10331"/>
                  </a:cubicBezTo>
                  <a:lnTo>
                    <a:pt x="2774" y="11758"/>
                  </a:lnTo>
                  <a:cubicBezTo>
                    <a:pt x="2774" y="11890"/>
                    <a:pt x="2813" y="12035"/>
                    <a:pt x="2879" y="12154"/>
                  </a:cubicBezTo>
                  <a:lnTo>
                    <a:pt x="2113" y="12154"/>
                  </a:lnTo>
                  <a:cubicBezTo>
                    <a:pt x="2087" y="12154"/>
                    <a:pt x="2074" y="12141"/>
                    <a:pt x="2074" y="12114"/>
                  </a:cubicBezTo>
                  <a:lnTo>
                    <a:pt x="2074" y="10437"/>
                  </a:lnTo>
                  <a:cubicBezTo>
                    <a:pt x="2258" y="10371"/>
                    <a:pt x="2391" y="10199"/>
                    <a:pt x="2391" y="10001"/>
                  </a:cubicBezTo>
                  <a:lnTo>
                    <a:pt x="2391" y="9460"/>
                  </a:lnTo>
                  <a:cubicBezTo>
                    <a:pt x="2377" y="9328"/>
                    <a:pt x="2278" y="9262"/>
                    <a:pt x="2179" y="9262"/>
                  </a:cubicBezTo>
                  <a:cubicBezTo>
                    <a:pt x="2080" y="9262"/>
                    <a:pt x="1981" y="9328"/>
                    <a:pt x="1968" y="9460"/>
                  </a:cubicBezTo>
                  <a:lnTo>
                    <a:pt x="1968" y="10001"/>
                  </a:lnTo>
                  <a:cubicBezTo>
                    <a:pt x="1968" y="10028"/>
                    <a:pt x="1955" y="10041"/>
                    <a:pt x="1928" y="10041"/>
                  </a:cubicBezTo>
                  <a:lnTo>
                    <a:pt x="436" y="10041"/>
                  </a:lnTo>
                  <a:lnTo>
                    <a:pt x="436" y="8588"/>
                  </a:lnTo>
                  <a:cubicBezTo>
                    <a:pt x="436" y="7822"/>
                    <a:pt x="1057" y="7201"/>
                    <a:pt x="1823" y="7201"/>
                  </a:cubicBezTo>
                  <a:lnTo>
                    <a:pt x="1955" y="7201"/>
                  </a:lnTo>
                  <a:lnTo>
                    <a:pt x="1955" y="8152"/>
                  </a:lnTo>
                  <a:cubicBezTo>
                    <a:pt x="1942" y="8304"/>
                    <a:pt x="2054" y="8380"/>
                    <a:pt x="2166" y="8380"/>
                  </a:cubicBezTo>
                  <a:cubicBezTo>
                    <a:pt x="2278" y="8380"/>
                    <a:pt x="2391" y="8304"/>
                    <a:pt x="2377" y="8152"/>
                  </a:cubicBezTo>
                  <a:lnTo>
                    <a:pt x="2377" y="7201"/>
                  </a:lnTo>
                  <a:lnTo>
                    <a:pt x="2932" y="7201"/>
                  </a:lnTo>
                  <a:lnTo>
                    <a:pt x="2932" y="7307"/>
                  </a:lnTo>
                  <a:cubicBezTo>
                    <a:pt x="2932" y="7426"/>
                    <a:pt x="3024" y="7518"/>
                    <a:pt x="3143" y="7518"/>
                  </a:cubicBezTo>
                  <a:lnTo>
                    <a:pt x="5336" y="7518"/>
                  </a:lnTo>
                  <a:cubicBezTo>
                    <a:pt x="5454" y="7518"/>
                    <a:pt x="5547" y="7426"/>
                    <a:pt x="5547" y="7307"/>
                  </a:cubicBezTo>
                  <a:lnTo>
                    <a:pt x="5547" y="7201"/>
                  </a:lnTo>
                  <a:close/>
                  <a:moveTo>
                    <a:pt x="6115" y="12577"/>
                  </a:moveTo>
                  <a:lnTo>
                    <a:pt x="6115" y="12656"/>
                  </a:lnTo>
                  <a:cubicBezTo>
                    <a:pt x="6115" y="12695"/>
                    <a:pt x="6075" y="12735"/>
                    <a:pt x="6036" y="12735"/>
                  </a:cubicBezTo>
                  <a:lnTo>
                    <a:pt x="3236" y="12735"/>
                  </a:lnTo>
                  <a:cubicBezTo>
                    <a:pt x="3183" y="12722"/>
                    <a:pt x="3143" y="12682"/>
                    <a:pt x="3143" y="12643"/>
                  </a:cubicBezTo>
                  <a:cubicBezTo>
                    <a:pt x="3143" y="12616"/>
                    <a:pt x="3143" y="12603"/>
                    <a:pt x="3143" y="12577"/>
                  </a:cubicBezTo>
                  <a:close/>
                  <a:moveTo>
                    <a:pt x="1651" y="10477"/>
                  </a:moveTo>
                  <a:lnTo>
                    <a:pt x="1651" y="12127"/>
                  </a:lnTo>
                  <a:cubicBezTo>
                    <a:pt x="1651" y="12127"/>
                    <a:pt x="1651" y="12141"/>
                    <a:pt x="1651" y="12141"/>
                  </a:cubicBezTo>
                  <a:cubicBezTo>
                    <a:pt x="1664" y="12378"/>
                    <a:pt x="1849" y="12577"/>
                    <a:pt x="2087" y="12590"/>
                  </a:cubicBezTo>
                  <a:lnTo>
                    <a:pt x="2655" y="12590"/>
                  </a:lnTo>
                  <a:cubicBezTo>
                    <a:pt x="2662" y="12587"/>
                    <a:pt x="2668" y="12586"/>
                    <a:pt x="2674" y="12586"/>
                  </a:cubicBezTo>
                  <a:cubicBezTo>
                    <a:pt x="2703" y="12586"/>
                    <a:pt x="2721" y="12610"/>
                    <a:pt x="2721" y="12643"/>
                  </a:cubicBezTo>
                  <a:cubicBezTo>
                    <a:pt x="2721" y="12907"/>
                    <a:pt x="2919" y="13131"/>
                    <a:pt x="3183" y="13158"/>
                  </a:cubicBezTo>
                  <a:lnTo>
                    <a:pt x="4715" y="13158"/>
                  </a:lnTo>
                  <a:cubicBezTo>
                    <a:pt x="4726" y="13155"/>
                    <a:pt x="4738" y="13154"/>
                    <a:pt x="4749" y="13154"/>
                  </a:cubicBezTo>
                  <a:cubicBezTo>
                    <a:pt x="4803" y="13154"/>
                    <a:pt x="4854" y="13180"/>
                    <a:pt x="4887" y="13224"/>
                  </a:cubicBezTo>
                  <a:cubicBezTo>
                    <a:pt x="4926" y="13263"/>
                    <a:pt x="4953" y="13329"/>
                    <a:pt x="4953" y="13382"/>
                  </a:cubicBezTo>
                  <a:cubicBezTo>
                    <a:pt x="4939" y="13501"/>
                    <a:pt x="4834" y="13593"/>
                    <a:pt x="4715" y="13593"/>
                  </a:cubicBezTo>
                  <a:lnTo>
                    <a:pt x="1836" y="13593"/>
                  </a:lnTo>
                  <a:cubicBezTo>
                    <a:pt x="1176" y="13580"/>
                    <a:pt x="647" y="13052"/>
                    <a:pt x="647" y="12405"/>
                  </a:cubicBezTo>
                  <a:lnTo>
                    <a:pt x="647" y="10477"/>
                  </a:lnTo>
                  <a:close/>
                  <a:moveTo>
                    <a:pt x="6419" y="12973"/>
                  </a:moveTo>
                  <a:lnTo>
                    <a:pt x="6419" y="13976"/>
                  </a:lnTo>
                  <a:lnTo>
                    <a:pt x="4900" y="13976"/>
                  </a:lnTo>
                  <a:cubicBezTo>
                    <a:pt x="5164" y="13910"/>
                    <a:pt x="5349" y="13673"/>
                    <a:pt x="5362" y="13395"/>
                  </a:cubicBezTo>
                  <a:cubicBezTo>
                    <a:pt x="5362" y="13316"/>
                    <a:pt x="5349" y="13224"/>
                    <a:pt x="5322" y="13144"/>
                  </a:cubicBezTo>
                  <a:lnTo>
                    <a:pt x="6036" y="13144"/>
                  </a:lnTo>
                  <a:cubicBezTo>
                    <a:pt x="6181" y="13144"/>
                    <a:pt x="6326" y="13078"/>
                    <a:pt x="6419" y="12973"/>
                  </a:cubicBezTo>
                  <a:close/>
                  <a:moveTo>
                    <a:pt x="4360" y="1"/>
                  </a:moveTo>
                  <a:cubicBezTo>
                    <a:pt x="4320" y="1"/>
                    <a:pt x="4279" y="2"/>
                    <a:pt x="4239" y="4"/>
                  </a:cubicBezTo>
                  <a:cubicBezTo>
                    <a:pt x="3487" y="4"/>
                    <a:pt x="2906" y="228"/>
                    <a:pt x="2536" y="677"/>
                  </a:cubicBezTo>
                  <a:cubicBezTo>
                    <a:pt x="1942" y="1377"/>
                    <a:pt x="2047" y="2421"/>
                    <a:pt x="2126" y="2843"/>
                  </a:cubicBezTo>
                  <a:cubicBezTo>
                    <a:pt x="2140" y="2949"/>
                    <a:pt x="2192" y="3055"/>
                    <a:pt x="2285" y="3121"/>
                  </a:cubicBezTo>
                  <a:lnTo>
                    <a:pt x="2285" y="3662"/>
                  </a:lnTo>
                  <a:cubicBezTo>
                    <a:pt x="2285" y="4177"/>
                    <a:pt x="2483" y="4679"/>
                    <a:pt x="2853" y="5036"/>
                  </a:cubicBezTo>
                  <a:cubicBezTo>
                    <a:pt x="2998" y="5181"/>
                    <a:pt x="3157" y="5287"/>
                    <a:pt x="3328" y="5379"/>
                  </a:cubicBezTo>
                  <a:lnTo>
                    <a:pt x="3328" y="6039"/>
                  </a:lnTo>
                  <a:lnTo>
                    <a:pt x="3143" y="6039"/>
                  </a:lnTo>
                  <a:cubicBezTo>
                    <a:pt x="3024" y="6039"/>
                    <a:pt x="2932" y="6145"/>
                    <a:pt x="2932" y="6251"/>
                  </a:cubicBezTo>
                  <a:lnTo>
                    <a:pt x="2932" y="6779"/>
                  </a:lnTo>
                  <a:lnTo>
                    <a:pt x="1823" y="6779"/>
                  </a:lnTo>
                  <a:cubicBezTo>
                    <a:pt x="819" y="6779"/>
                    <a:pt x="13" y="7584"/>
                    <a:pt x="13" y="8588"/>
                  </a:cubicBezTo>
                  <a:lnTo>
                    <a:pt x="13" y="10252"/>
                  </a:lnTo>
                  <a:cubicBezTo>
                    <a:pt x="0" y="10371"/>
                    <a:pt x="106" y="10463"/>
                    <a:pt x="225" y="10477"/>
                  </a:cubicBezTo>
                  <a:lnTo>
                    <a:pt x="225" y="12405"/>
                  </a:lnTo>
                  <a:cubicBezTo>
                    <a:pt x="225" y="13224"/>
                    <a:pt x="832" y="13910"/>
                    <a:pt x="1651" y="14003"/>
                  </a:cubicBezTo>
                  <a:lnTo>
                    <a:pt x="1651" y="14201"/>
                  </a:lnTo>
                  <a:cubicBezTo>
                    <a:pt x="1638" y="14320"/>
                    <a:pt x="1743" y="14412"/>
                    <a:pt x="1862" y="14412"/>
                  </a:cubicBezTo>
                  <a:lnTo>
                    <a:pt x="8056" y="14412"/>
                  </a:lnTo>
                  <a:cubicBezTo>
                    <a:pt x="8162" y="14412"/>
                    <a:pt x="8267" y="14320"/>
                    <a:pt x="8267" y="14201"/>
                  </a:cubicBezTo>
                  <a:lnTo>
                    <a:pt x="8267" y="12286"/>
                  </a:lnTo>
                  <a:cubicBezTo>
                    <a:pt x="8267" y="12147"/>
                    <a:pt x="8162" y="12078"/>
                    <a:pt x="8056" y="12078"/>
                  </a:cubicBezTo>
                  <a:cubicBezTo>
                    <a:pt x="7950" y="12078"/>
                    <a:pt x="7845" y="12147"/>
                    <a:pt x="7845" y="12286"/>
                  </a:cubicBezTo>
                  <a:lnTo>
                    <a:pt x="7845" y="13976"/>
                  </a:lnTo>
                  <a:lnTo>
                    <a:pt x="6841" y="13976"/>
                  </a:lnTo>
                  <a:lnTo>
                    <a:pt x="6841" y="10477"/>
                  </a:lnTo>
                  <a:lnTo>
                    <a:pt x="7845" y="10477"/>
                  </a:lnTo>
                  <a:lnTo>
                    <a:pt x="7845" y="11203"/>
                  </a:lnTo>
                  <a:cubicBezTo>
                    <a:pt x="7845" y="11342"/>
                    <a:pt x="7950" y="11411"/>
                    <a:pt x="8056" y="11411"/>
                  </a:cubicBezTo>
                  <a:cubicBezTo>
                    <a:pt x="8162" y="11411"/>
                    <a:pt x="8267" y="11342"/>
                    <a:pt x="8267" y="11203"/>
                  </a:cubicBezTo>
                  <a:lnTo>
                    <a:pt x="8267" y="10477"/>
                  </a:lnTo>
                  <a:cubicBezTo>
                    <a:pt x="8373" y="10463"/>
                    <a:pt x="8452" y="10371"/>
                    <a:pt x="8466" y="10265"/>
                  </a:cubicBezTo>
                  <a:lnTo>
                    <a:pt x="8466" y="8588"/>
                  </a:lnTo>
                  <a:cubicBezTo>
                    <a:pt x="8466" y="7584"/>
                    <a:pt x="7647" y="6779"/>
                    <a:pt x="6643" y="6779"/>
                  </a:cubicBezTo>
                  <a:lnTo>
                    <a:pt x="5547" y="6779"/>
                  </a:lnTo>
                  <a:lnTo>
                    <a:pt x="5547" y="6264"/>
                  </a:lnTo>
                  <a:cubicBezTo>
                    <a:pt x="5547" y="6145"/>
                    <a:pt x="5454" y="6053"/>
                    <a:pt x="5336" y="6053"/>
                  </a:cubicBezTo>
                  <a:lnTo>
                    <a:pt x="5151" y="6053"/>
                  </a:lnTo>
                  <a:lnTo>
                    <a:pt x="5151" y="5379"/>
                  </a:lnTo>
                  <a:cubicBezTo>
                    <a:pt x="5798" y="5049"/>
                    <a:pt x="6194" y="4375"/>
                    <a:pt x="6194" y="3662"/>
                  </a:cubicBezTo>
                  <a:lnTo>
                    <a:pt x="6194" y="3121"/>
                  </a:lnTo>
                  <a:cubicBezTo>
                    <a:pt x="6286" y="3055"/>
                    <a:pt x="6339" y="2949"/>
                    <a:pt x="6366" y="2843"/>
                  </a:cubicBezTo>
                  <a:cubicBezTo>
                    <a:pt x="6445" y="2355"/>
                    <a:pt x="6432" y="1866"/>
                    <a:pt x="6313" y="1377"/>
                  </a:cubicBezTo>
                  <a:cubicBezTo>
                    <a:pt x="6282" y="1278"/>
                    <a:pt x="6203" y="1235"/>
                    <a:pt x="6123" y="1235"/>
                  </a:cubicBezTo>
                  <a:cubicBezTo>
                    <a:pt x="6001" y="1235"/>
                    <a:pt x="5877" y="1337"/>
                    <a:pt x="5917" y="1496"/>
                  </a:cubicBezTo>
                  <a:cubicBezTo>
                    <a:pt x="5996" y="1800"/>
                    <a:pt x="6022" y="2117"/>
                    <a:pt x="5983" y="2434"/>
                  </a:cubicBezTo>
                  <a:cubicBezTo>
                    <a:pt x="5917" y="1985"/>
                    <a:pt x="5705" y="1602"/>
                    <a:pt x="5428" y="1483"/>
                  </a:cubicBezTo>
                  <a:cubicBezTo>
                    <a:pt x="5370" y="1456"/>
                    <a:pt x="5307" y="1443"/>
                    <a:pt x="5245" y="1443"/>
                  </a:cubicBezTo>
                  <a:cubicBezTo>
                    <a:pt x="5123" y="1443"/>
                    <a:pt x="5005" y="1493"/>
                    <a:pt x="4926" y="1589"/>
                  </a:cubicBezTo>
                  <a:cubicBezTo>
                    <a:pt x="4730" y="1796"/>
                    <a:pt x="4407" y="1814"/>
                    <a:pt x="4301" y="1814"/>
                  </a:cubicBezTo>
                  <a:cubicBezTo>
                    <a:pt x="4279" y="1814"/>
                    <a:pt x="4266" y="1813"/>
                    <a:pt x="4266" y="1813"/>
                  </a:cubicBezTo>
                  <a:lnTo>
                    <a:pt x="4226" y="1813"/>
                  </a:lnTo>
                  <a:cubicBezTo>
                    <a:pt x="4226" y="1813"/>
                    <a:pt x="4213" y="1814"/>
                    <a:pt x="4190" y="1814"/>
                  </a:cubicBezTo>
                  <a:cubicBezTo>
                    <a:pt x="4081" y="1814"/>
                    <a:pt x="3751" y="1796"/>
                    <a:pt x="3566" y="1589"/>
                  </a:cubicBezTo>
                  <a:cubicBezTo>
                    <a:pt x="3479" y="1493"/>
                    <a:pt x="3357" y="1443"/>
                    <a:pt x="3235" y="1443"/>
                  </a:cubicBezTo>
                  <a:cubicBezTo>
                    <a:pt x="3172" y="1443"/>
                    <a:pt x="3109" y="1456"/>
                    <a:pt x="3051" y="1483"/>
                  </a:cubicBezTo>
                  <a:cubicBezTo>
                    <a:pt x="2774" y="1602"/>
                    <a:pt x="2562" y="1972"/>
                    <a:pt x="2496" y="2434"/>
                  </a:cubicBezTo>
                  <a:cubicBezTo>
                    <a:pt x="2457" y="2011"/>
                    <a:pt x="2496" y="1377"/>
                    <a:pt x="2853" y="942"/>
                  </a:cubicBezTo>
                  <a:cubicBezTo>
                    <a:pt x="3143" y="598"/>
                    <a:pt x="3619" y="427"/>
                    <a:pt x="4239" y="427"/>
                  </a:cubicBezTo>
                  <a:cubicBezTo>
                    <a:pt x="4280" y="424"/>
                    <a:pt x="4320" y="423"/>
                    <a:pt x="4360" y="423"/>
                  </a:cubicBezTo>
                  <a:cubicBezTo>
                    <a:pt x="4716" y="423"/>
                    <a:pt x="5067" y="526"/>
                    <a:pt x="5375" y="704"/>
                  </a:cubicBezTo>
                  <a:cubicBezTo>
                    <a:pt x="5421" y="742"/>
                    <a:pt x="5468" y="758"/>
                    <a:pt x="5511" y="758"/>
                  </a:cubicBezTo>
                  <a:cubicBezTo>
                    <a:pt x="5691" y="758"/>
                    <a:pt x="5813" y="478"/>
                    <a:pt x="5600" y="361"/>
                  </a:cubicBezTo>
                  <a:cubicBezTo>
                    <a:pt x="5225" y="131"/>
                    <a:pt x="4794"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9" name="Google Shape;1169;p90"/>
          <p:cNvGrpSpPr/>
          <p:nvPr/>
        </p:nvGrpSpPr>
        <p:grpSpPr>
          <a:xfrm>
            <a:off x="8237472" y="2450333"/>
            <a:ext cx="543373" cy="554993"/>
            <a:chOff x="648446" y="3251952"/>
            <a:chExt cx="396536" cy="359824"/>
          </a:xfrm>
        </p:grpSpPr>
        <p:sp>
          <p:nvSpPr>
            <p:cNvPr id="1170" name="Google Shape;1170;p90"/>
            <p:cNvSpPr/>
            <p:nvPr/>
          </p:nvSpPr>
          <p:spPr>
            <a:xfrm>
              <a:off x="648446" y="3251952"/>
              <a:ext cx="396536" cy="359824"/>
            </a:xfrm>
            <a:custGeom>
              <a:rect b="b" l="l" r="r" t="t"/>
              <a:pathLst>
                <a:path extrusionOk="0" h="13075" w="14409">
                  <a:moveTo>
                    <a:pt x="10261" y="1215"/>
                  </a:moveTo>
                  <a:lnTo>
                    <a:pt x="10261" y="1598"/>
                  </a:lnTo>
                  <a:lnTo>
                    <a:pt x="9958" y="1598"/>
                  </a:lnTo>
                  <a:lnTo>
                    <a:pt x="9958" y="1215"/>
                  </a:lnTo>
                  <a:close/>
                  <a:moveTo>
                    <a:pt x="10420" y="648"/>
                  </a:moveTo>
                  <a:cubicBezTo>
                    <a:pt x="10658" y="648"/>
                    <a:pt x="10856" y="846"/>
                    <a:pt x="10856" y="1083"/>
                  </a:cubicBezTo>
                  <a:lnTo>
                    <a:pt x="10856" y="1731"/>
                  </a:lnTo>
                  <a:cubicBezTo>
                    <a:pt x="10856" y="1968"/>
                    <a:pt x="10658" y="2166"/>
                    <a:pt x="10420" y="2166"/>
                  </a:cubicBezTo>
                  <a:lnTo>
                    <a:pt x="9905" y="2166"/>
                  </a:lnTo>
                  <a:cubicBezTo>
                    <a:pt x="9918" y="2127"/>
                    <a:pt x="9931" y="2074"/>
                    <a:pt x="9945" y="2034"/>
                  </a:cubicBezTo>
                  <a:lnTo>
                    <a:pt x="9931" y="2021"/>
                  </a:lnTo>
                  <a:lnTo>
                    <a:pt x="10354" y="2021"/>
                  </a:lnTo>
                  <a:cubicBezTo>
                    <a:pt x="10539" y="2021"/>
                    <a:pt x="10684" y="1876"/>
                    <a:pt x="10684" y="1691"/>
                  </a:cubicBezTo>
                  <a:lnTo>
                    <a:pt x="10684" y="1123"/>
                  </a:lnTo>
                  <a:cubicBezTo>
                    <a:pt x="10684" y="938"/>
                    <a:pt x="10539" y="793"/>
                    <a:pt x="10354" y="793"/>
                  </a:cubicBezTo>
                  <a:lnTo>
                    <a:pt x="9984" y="793"/>
                  </a:lnTo>
                  <a:lnTo>
                    <a:pt x="9984" y="648"/>
                  </a:lnTo>
                  <a:close/>
                  <a:moveTo>
                    <a:pt x="4583" y="2642"/>
                  </a:moveTo>
                  <a:cubicBezTo>
                    <a:pt x="4702" y="2734"/>
                    <a:pt x="4847" y="2800"/>
                    <a:pt x="4992" y="2840"/>
                  </a:cubicBezTo>
                  <a:lnTo>
                    <a:pt x="4992" y="3117"/>
                  </a:lnTo>
                  <a:lnTo>
                    <a:pt x="4424" y="3117"/>
                  </a:lnTo>
                  <a:lnTo>
                    <a:pt x="4411" y="2642"/>
                  </a:lnTo>
                  <a:close/>
                  <a:moveTo>
                    <a:pt x="8703" y="2880"/>
                  </a:moveTo>
                  <a:lnTo>
                    <a:pt x="8703" y="3117"/>
                  </a:lnTo>
                  <a:lnTo>
                    <a:pt x="5401" y="3117"/>
                  </a:lnTo>
                  <a:lnTo>
                    <a:pt x="5401" y="2880"/>
                  </a:lnTo>
                  <a:close/>
                  <a:moveTo>
                    <a:pt x="9945" y="2642"/>
                  </a:moveTo>
                  <a:lnTo>
                    <a:pt x="9945" y="3117"/>
                  </a:lnTo>
                  <a:lnTo>
                    <a:pt x="9126" y="3117"/>
                  </a:lnTo>
                  <a:lnTo>
                    <a:pt x="9126" y="2840"/>
                  </a:lnTo>
                  <a:cubicBezTo>
                    <a:pt x="9271" y="2800"/>
                    <a:pt x="9403" y="2734"/>
                    <a:pt x="9522" y="2642"/>
                  </a:cubicBezTo>
                  <a:close/>
                  <a:moveTo>
                    <a:pt x="10301" y="3540"/>
                  </a:moveTo>
                  <a:lnTo>
                    <a:pt x="10301" y="3553"/>
                  </a:lnTo>
                  <a:cubicBezTo>
                    <a:pt x="10301" y="3645"/>
                    <a:pt x="10235" y="3725"/>
                    <a:pt x="10143" y="3725"/>
                  </a:cubicBezTo>
                  <a:lnTo>
                    <a:pt x="4002" y="3725"/>
                  </a:lnTo>
                  <a:cubicBezTo>
                    <a:pt x="3909" y="3725"/>
                    <a:pt x="3830" y="3645"/>
                    <a:pt x="3830" y="3553"/>
                  </a:cubicBezTo>
                  <a:lnTo>
                    <a:pt x="3830" y="3540"/>
                  </a:lnTo>
                  <a:close/>
                  <a:moveTo>
                    <a:pt x="2509" y="2642"/>
                  </a:moveTo>
                  <a:lnTo>
                    <a:pt x="2509" y="4860"/>
                  </a:lnTo>
                  <a:lnTo>
                    <a:pt x="1255" y="4860"/>
                  </a:lnTo>
                  <a:lnTo>
                    <a:pt x="1255" y="2642"/>
                  </a:lnTo>
                  <a:close/>
                  <a:moveTo>
                    <a:pt x="3988" y="2642"/>
                  </a:moveTo>
                  <a:lnTo>
                    <a:pt x="3988" y="3117"/>
                  </a:lnTo>
                  <a:lnTo>
                    <a:pt x="3619" y="3117"/>
                  </a:lnTo>
                  <a:cubicBezTo>
                    <a:pt x="3500" y="3117"/>
                    <a:pt x="3407" y="3223"/>
                    <a:pt x="3407" y="3329"/>
                  </a:cubicBezTo>
                  <a:lnTo>
                    <a:pt x="3407" y="3553"/>
                  </a:lnTo>
                  <a:cubicBezTo>
                    <a:pt x="3407" y="3870"/>
                    <a:pt x="3671" y="4134"/>
                    <a:pt x="4002" y="4134"/>
                  </a:cubicBezTo>
                  <a:lnTo>
                    <a:pt x="4002" y="4860"/>
                  </a:lnTo>
                  <a:lnTo>
                    <a:pt x="2932" y="4860"/>
                  </a:lnTo>
                  <a:lnTo>
                    <a:pt x="2919" y="2642"/>
                  </a:lnTo>
                  <a:close/>
                  <a:moveTo>
                    <a:pt x="5494" y="4134"/>
                  </a:moveTo>
                  <a:lnTo>
                    <a:pt x="5494" y="4860"/>
                  </a:lnTo>
                  <a:lnTo>
                    <a:pt x="4424" y="4860"/>
                  </a:lnTo>
                  <a:lnTo>
                    <a:pt x="4424" y="4134"/>
                  </a:lnTo>
                  <a:close/>
                  <a:moveTo>
                    <a:pt x="6986" y="4134"/>
                  </a:moveTo>
                  <a:lnTo>
                    <a:pt x="6986" y="4860"/>
                  </a:lnTo>
                  <a:lnTo>
                    <a:pt x="5917" y="4860"/>
                  </a:lnTo>
                  <a:lnTo>
                    <a:pt x="5917" y="4134"/>
                  </a:lnTo>
                  <a:close/>
                  <a:moveTo>
                    <a:pt x="8479" y="4134"/>
                  </a:moveTo>
                  <a:lnTo>
                    <a:pt x="8465" y="4860"/>
                  </a:lnTo>
                  <a:lnTo>
                    <a:pt x="7409" y="4860"/>
                  </a:lnTo>
                  <a:lnTo>
                    <a:pt x="7409" y="4134"/>
                  </a:lnTo>
                  <a:close/>
                  <a:moveTo>
                    <a:pt x="9971" y="4134"/>
                  </a:moveTo>
                  <a:lnTo>
                    <a:pt x="9958" y="4860"/>
                  </a:lnTo>
                  <a:lnTo>
                    <a:pt x="8901" y="4860"/>
                  </a:lnTo>
                  <a:lnTo>
                    <a:pt x="8901" y="4134"/>
                  </a:lnTo>
                  <a:close/>
                  <a:moveTo>
                    <a:pt x="11437" y="2642"/>
                  </a:moveTo>
                  <a:lnTo>
                    <a:pt x="11437" y="4860"/>
                  </a:lnTo>
                  <a:lnTo>
                    <a:pt x="10407" y="4860"/>
                  </a:lnTo>
                  <a:lnTo>
                    <a:pt x="10407" y="4094"/>
                  </a:lnTo>
                  <a:cubicBezTo>
                    <a:pt x="10618" y="3989"/>
                    <a:pt x="10750" y="3791"/>
                    <a:pt x="10750" y="3553"/>
                  </a:cubicBezTo>
                  <a:lnTo>
                    <a:pt x="10750" y="3329"/>
                  </a:lnTo>
                  <a:cubicBezTo>
                    <a:pt x="10750" y="3223"/>
                    <a:pt x="10658" y="3117"/>
                    <a:pt x="10539" y="3117"/>
                  </a:cubicBezTo>
                  <a:lnTo>
                    <a:pt x="10407" y="3117"/>
                  </a:lnTo>
                  <a:lnTo>
                    <a:pt x="10407" y="2642"/>
                  </a:lnTo>
                  <a:close/>
                  <a:moveTo>
                    <a:pt x="13141" y="2642"/>
                  </a:moveTo>
                  <a:lnTo>
                    <a:pt x="13141" y="4860"/>
                  </a:lnTo>
                  <a:lnTo>
                    <a:pt x="11886" y="4860"/>
                  </a:lnTo>
                  <a:lnTo>
                    <a:pt x="11886" y="2642"/>
                  </a:lnTo>
                  <a:close/>
                  <a:moveTo>
                    <a:pt x="1387" y="5970"/>
                  </a:moveTo>
                  <a:lnTo>
                    <a:pt x="1387" y="8651"/>
                  </a:lnTo>
                  <a:lnTo>
                    <a:pt x="423" y="8651"/>
                  </a:lnTo>
                  <a:lnTo>
                    <a:pt x="423" y="5970"/>
                  </a:lnTo>
                  <a:close/>
                  <a:moveTo>
                    <a:pt x="5639" y="11318"/>
                  </a:moveTo>
                  <a:lnTo>
                    <a:pt x="5639" y="11900"/>
                  </a:lnTo>
                  <a:lnTo>
                    <a:pt x="1809" y="11900"/>
                  </a:lnTo>
                  <a:lnTo>
                    <a:pt x="1809" y="11318"/>
                  </a:lnTo>
                  <a:close/>
                  <a:moveTo>
                    <a:pt x="12586" y="11318"/>
                  </a:moveTo>
                  <a:lnTo>
                    <a:pt x="12586" y="11900"/>
                  </a:lnTo>
                  <a:lnTo>
                    <a:pt x="8756" y="11900"/>
                  </a:lnTo>
                  <a:lnTo>
                    <a:pt x="8756" y="11318"/>
                  </a:lnTo>
                  <a:close/>
                  <a:moveTo>
                    <a:pt x="13986" y="12322"/>
                  </a:moveTo>
                  <a:lnTo>
                    <a:pt x="13986" y="12652"/>
                  </a:lnTo>
                  <a:lnTo>
                    <a:pt x="423" y="12652"/>
                  </a:lnTo>
                  <a:lnTo>
                    <a:pt x="423" y="12322"/>
                  </a:lnTo>
                  <a:close/>
                  <a:moveTo>
                    <a:pt x="4385" y="0"/>
                  </a:moveTo>
                  <a:cubicBezTo>
                    <a:pt x="4266" y="0"/>
                    <a:pt x="4173" y="93"/>
                    <a:pt x="4173" y="212"/>
                  </a:cubicBezTo>
                  <a:lnTo>
                    <a:pt x="4173" y="1744"/>
                  </a:lnTo>
                  <a:cubicBezTo>
                    <a:pt x="4160" y="1915"/>
                    <a:pt x="4200" y="2074"/>
                    <a:pt x="4266" y="2219"/>
                  </a:cubicBezTo>
                  <a:lnTo>
                    <a:pt x="1043" y="2219"/>
                  </a:lnTo>
                  <a:cubicBezTo>
                    <a:pt x="924" y="2219"/>
                    <a:pt x="832" y="2312"/>
                    <a:pt x="832" y="2430"/>
                  </a:cubicBezTo>
                  <a:lnTo>
                    <a:pt x="832" y="5072"/>
                  </a:lnTo>
                  <a:cubicBezTo>
                    <a:pt x="832" y="5191"/>
                    <a:pt x="924" y="5283"/>
                    <a:pt x="1043" y="5283"/>
                  </a:cubicBezTo>
                  <a:lnTo>
                    <a:pt x="1373" y="5283"/>
                  </a:lnTo>
                  <a:lnTo>
                    <a:pt x="1373" y="5547"/>
                  </a:lnTo>
                  <a:lnTo>
                    <a:pt x="211" y="5547"/>
                  </a:lnTo>
                  <a:cubicBezTo>
                    <a:pt x="92" y="5547"/>
                    <a:pt x="0" y="5640"/>
                    <a:pt x="0" y="5759"/>
                  </a:cubicBezTo>
                  <a:lnTo>
                    <a:pt x="0" y="8862"/>
                  </a:lnTo>
                  <a:cubicBezTo>
                    <a:pt x="0" y="8981"/>
                    <a:pt x="92" y="9073"/>
                    <a:pt x="211" y="9073"/>
                  </a:cubicBezTo>
                  <a:lnTo>
                    <a:pt x="1387" y="9073"/>
                  </a:lnTo>
                  <a:lnTo>
                    <a:pt x="1387" y="11900"/>
                  </a:lnTo>
                  <a:lnTo>
                    <a:pt x="211" y="11900"/>
                  </a:lnTo>
                  <a:cubicBezTo>
                    <a:pt x="92" y="11900"/>
                    <a:pt x="0" y="11992"/>
                    <a:pt x="0" y="12111"/>
                  </a:cubicBezTo>
                  <a:lnTo>
                    <a:pt x="0" y="12864"/>
                  </a:lnTo>
                  <a:cubicBezTo>
                    <a:pt x="0" y="12982"/>
                    <a:pt x="92" y="13075"/>
                    <a:pt x="211" y="13075"/>
                  </a:cubicBezTo>
                  <a:lnTo>
                    <a:pt x="14197" y="13075"/>
                  </a:lnTo>
                  <a:cubicBezTo>
                    <a:pt x="14316" y="13075"/>
                    <a:pt x="14408" y="12982"/>
                    <a:pt x="14408" y="12864"/>
                  </a:cubicBezTo>
                  <a:lnTo>
                    <a:pt x="14408" y="12111"/>
                  </a:lnTo>
                  <a:cubicBezTo>
                    <a:pt x="14408" y="11992"/>
                    <a:pt x="14316" y="11900"/>
                    <a:pt x="14197" y="11900"/>
                  </a:cubicBezTo>
                  <a:lnTo>
                    <a:pt x="13022" y="11900"/>
                  </a:lnTo>
                  <a:lnTo>
                    <a:pt x="13022" y="8255"/>
                  </a:lnTo>
                  <a:cubicBezTo>
                    <a:pt x="13022" y="8116"/>
                    <a:pt x="12916" y="8047"/>
                    <a:pt x="12810" y="8047"/>
                  </a:cubicBezTo>
                  <a:cubicBezTo>
                    <a:pt x="12705" y="8047"/>
                    <a:pt x="12599" y="8116"/>
                    <a:pt x="12599" y="8255"/>
                  </a:cubicBezTo>
                  <a:lnTo>
                    <a:pt x="12599" y="10896"/>
                  </a:lnTo>
                  <a:lnTo>
                    <a:pt x="8756" y="10896"/>
                  </a:lnTo>
                  <a:lnTo>
                    <a:pt x="8756" y="7251"/>
                  </a:lnTo>
                  <a:cubicBezTo>
                    <a:pt x="8756" y="7132"/>
                    <a:pt x="8650" y="7040"/>
                    <a:pt x="8545" y="7040"/>
                  </a:cubicBezTo>
                  <a:lnTo>
                    <a:pt x="5864" y="7040"/>
                  </a:lnTo>
                  <a:cubicBezTo>
                    <a:pt x="5745" y="7040"/>
                    <a:pt x="5652" y="7132"/>
                    <a:pt x="5652" y="7251"/>
                  </a:cubicBezTo>
                  <a:lnTo>
                    <a:pt x="5652" y="8981"/>
                  </a:lnTo>
                  <a:cubicBezTo>
                    <a:pt x="5652" y="9120"/>
                    <a:pt x="5758" y="9189"/>
                    <a:pt x="5864" y="9189"/>
                  </a:cubicBezTo>
                  <a:cubicBezTo>
                    <a:pt x="5969" y="9189"/>
                    <a:pt x="6075" y="9120"/>
                    <a:pt x="6075" y="8981"/>
                  </a:cubicBezTo>
                  <a:lnTo>
                    <a:pt x="6075" y="7462"/>
                  </a:lnTo>
                  <a:lnTo>
                    <a:pt x="8333" y="7462"/>
                  </a:lnTo>
                  <a:lnTo>
                    <a:pt x="8333" y="11900"/>
                  </a:lnTo>
                  <a:lnTo>
                    <a:pt x="6075" y="11900"/>
                  </a:lnTo>
                  <a:lnTo>
                    <a:pt x="6075" y="9971"/>
                  </a:lnTo>
                  <a:cubicBezTo>
                    <a:pt x="6075" y="9833"/>
                    <a:pt x="5969" y="9763"/>
                    <a:pt x="5864" y="9763"/>
                  </a:cubicBezTo>
                  <a:cubicBezTo>
                    <a:pt x="5758" y="9763"/>
                    <a:pt x="5652" y="9833"/>
                    <a:pt x="5652" y="9971"/>
                  </a:cubicBezTo>
                  <a:lnTo>
                    <a:pt x="5652" y="10896"/>
                  </a:lnTo>
                  <a:lnTo>
                    <a:pt x="1809" y="10896"/>
                  </a:lnTo>
                  <a:lnTo>
                    <a:pt x="1809" y="5283"/>
                  </a:lnTo>
                  <a:lnTo>
                    <a:pt x="12599" y="5283"/>
                  </a:lnTo>
                  <a:lnTo>
                    <a:pt x="12599" y="7224"/>
                  </a:lnTo>
                  <a:cubicBezTo>
                    <a:pt x="12599" y="7370"/>
                    <a:pt x="12705" y="7442"/>
                    <a:pt x="12810" y="7442"/>
                  </a:cubicBezTo>
                  <a:cubicBezTo>
                    <a:pt x="12916" y="7442"/>
                    <a:pt x="13022" y="7370"/>
                    <a:pt x="13022" y="7224"/>
                  </a:cubicBezTo>
                  <a:lnTo>
                    <a:pt x="13022" y="5283"/>
                  </a:lnTo>
                  <a:lnTo>
                    <a:pt x="13352" y="5283"/>
                  </a:lnTo>
                  <a:cubicBezTo>
                    <a:pt x="13471" y="5283"/>
                    <a:pt x="13563" y="5191"/>
                    <a:pt x="13563" y="5072"/>
                  </a:cubicBezTo>
                  <a:lnTo>
                    <a:pt x="13563" y="2430"/>
                  </a:lnTo>
                  <a:cubicBezTo>
                    <a:pt x="13563" y="2312"/>
                    <a:pt x="13471" y="2219"/>
                    <a:pt x="13352" y="2219"/>
                  </a:cubicBezTo>
                  <a:lnTo>
                    <a:pt x="11120" y="2219"/>
                  </a:lnTo>
                  <a:cubicBezTo>
                    <a:pt x="11226" y="2074"/>
                    <a:pt x="11278" y="1902"/>
                    <a:pt x="11278" y="1731"/>
                  </a:cubicBezTo>
                  <a:lnTo>
                    <a:pt x="11278" y="1083"/>
                  </a:lnTo>
                  <a:cubicBezTo>
                    <a:pt x="11278" y="608"/>
                    <a:pt x="10895" y="225"/>
                    <a:pt x="10420" y="225"/>
                  </a:cubicBezTo>
                  <a:lnTo>
                    <a:pt x="9984" y="225"/>
                  </a:lnTo>
                  <a:lnTo>
                    <a:pt x="9984" y="212"/>
                  </a:lnTo>
                  <a:cubicBezTo>
                    <a:pt x="9984" y="93"/>
                    <a:pt x="9892" y="0"/>
                    <a:pt x="9773" y="0"/>
                  </a:cubicBezTo>
                  <a:lnTo>
                    <a:pt x="6352" y="0"/>
                  </a:lnTo>
                  <a:cubicBezTo>
                    <a:pt x="6062" y="0"/>
                    <a:pt x="6062" y="423"/>
                    <a:pt x="6352" y="423"/>
                  </a:cubicBezTo>
                  <a:lnTo>
                    <a:pt x="9562" y="423"/>
                  </a:lnTo>
                  <a:lnTo>
                    <a:pt x="9562" y="1744"/>
                  </a:lnTo>
                  <a:cubicBezTo>
                    <a:pt x="9562" y="2127"/>
                    <a:pt x="9258" y="2444"/>
                    <a:pt x="8862" y="2444"/>
                  </a:cubicBezTo>
                  <a:lnTo>
                    <a:pt x="5296" y="2444"/>
                  </a:lnTo>
                  <a:cubicBezTo>
                    <a:pt x="4900" y="2444"/>
                    <a:pt x="4583" y="2127"/>
                    <a:pt x="4583" y="1744"/>
                  </a:cubicBezTo>
                  <a:lnTo>
                    <a:pt x="4583" y="423"/>
                  </a:lnTo>
                  <a:lnTo>
                    <a:pt x="5124" y="423"/>
                  </a:lnTo>
                  <a:cubicBezTo>
                    <a:pt x="5401" y="423"/>
                    <a:pt x="5401" y="0"/>
                    <a:pt x="51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90"/>
            <p:cNvSpPr/>
            <p:nvPr/>
          </p:nvSpPr>
          <p:spPr>
            <a:xfrm>
              <a:off x="706954" y="3445308"/>
              <a:ext cx="85422" cy="100696"/>
            </a:xfrm>
            <a:custGeom>
              <a:rect b="b" l="l" r="r" t="t"/>
              <a:pathLst>
                <a:path extrusionOk="0" h="3659" w="3104">
                  <a:moveTo>
                    <a:pt x="1347" y="423"/>
                  </a:moveTo>
                  <a:lnTo>
                    <a:pt x="1347" y="1625"/>
                  </a:lnTo>
                  <a:lnTo>
                    <a:pt x="423" y="1625"/>
                  </a:lnTo>
                  <a:lnTo>
                    <a:pt x="423" y="423"/>
                  </a:lnTo>
                  <a:close/>
                  <a:moveTo>
                    <a:pt x="2681" y="423"/>
                  </a:moveTo>
                  <a:lnTo>
                    <a:pt x="2681" y="1625"/>
                  </a:lnTo>
                  <a:lnTo>
                    <a:pt x="1757" y="1625"/>
                  </a:lnTo>
                  <a:lnTo>
                    <a:pt x="1757" y="423"/>
                  </a:lnTo>
                  <a:close/>
                  <a:moveTo>
                    <a:pt x="1347" y="2034"/>
                  </a:moveTo>
                  <a:lnTo>
                    <a:pt x="1347" y="3236"/>
                  </a:lnTo>
                  <a:lnTo>
                    <a:pt x="423" y="3236"/>
                  </a:lnTo>
                  <a:lnTo>
                    <a:pt x="423" y="2034"/>
                  </a:lnTo>
                  <a:close/>
                  <a:moveTo>
                    <a:pt x="2681" y="2034"/>
                  </a:moveTo>
                  <a:lnTo>
                    <a:pt x="2681" y="3236"/>
                  </a:lnTo>
                  <a:lnTo>
                    <a:pt x="1757" y="3236"/>
                  </a:lnTo>
                  <a:lnTo>
                    <a:pt x="1757" y="2034"/>
                  </a:lnTo>
                  <a:close/>
                  <a:moveTo>
                    <a:pt x="212" y="0"/>
                  </a:moveTo>
                  <a:cubicBezTo>
                    <a:pt x="93" y="0"/>
                    <a:pt x="0" y="93"/>
                    <a:pt x="0" y="212"/>
                  </a:cubicBezTo>
                  <a:lnTo>
                    <a:pt x="0" y="3447"/>
                  </a:lnTo>
                  <a:cubicBezTo>
                    <a:pt x="0" y="3566"/>
                    <a:pt x="93" y="3659"/>
                    <a:pt x="212" y="3659"/>
                  </a:cubicBezTo>
                  <a:lnTo>
                    <a:pt x="2892" y="3659"/>
                  </a:lnTo>
                  <a:cubicBezTo>
                    <a:pt x="2998" y="3659"/>
                    <a:pt x="3104" y="3566"/>
                    <a:pt x="3104" y="3447"/>
                  </a:cubicBezTo>
                  <a:lnTo>
                    <a:pt x="3104" y="212"/>
                  </a:lnTo>
                  <a:cubicBezTo>
                    <a:pt x="3104" y="93"/>
                    <a:pt x="2998" y="0"/>
                    <a:pt x="28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90"/>
            <p:cNvSpPr/>
            <p:nvPr/>
          </p:nvSpPr>
          <p:spPr>
            <a:xfrm>
              <a:off x="902125" y="3445308"/>
              <a:ext cx="85064" cy="100696"/>
            </a:xfrm>
            <a:custGeom>
              <a:rect b="b" l="l" r="r" t="t"/>
              <a:pathLst>
                <a:path extrusionOk="0" h="3659" w="3091">
                  <a:moveTo>
                    <a:pt x="1334" y="423"/>
                  </a:moveTo>
                  <a:lnTo>
                    <a:pt x="1334" y="1625"/>
                  </a:lnTo>
                  <a:lnTo>
                    <a:pt x="423" y="1625"/>
                  </a:lnTo>
                  <a:lnTo>
                    <a:pt x="423" y="423"/>
                  </a:lnTo>
                  <a:close/>
                  <a:moveTo>
                    <a:pt x="2668" y="423"/>
                  </a:moveTo>
                  <a:lnTo>
                    <a:pt x="2668" y="1625"/>
                  </a:lnTo>
                  <a:lnTo>
                    <a:pt x="1757" y="1625"/>
                  </a:lnTo>
                  <a:lnTo>
                    <a:pt x="1757" y="423"/>
                  </a:lnTo>
                  <a:close/>
                  <a:moveTo>
                    <a:pt x="1334" y="2034"/>
                  </a:moveTo>
                  <a:lnTo>
                    <a:pt x="1334" y="3236"/>
                  </a:lnTo>
                  <a:lnTo>
                    <a:pt x="423" y="3236"/>
                  </a:lnTo>
                  <a:lnTo>
                    <a:pt x="423" y="2034"/>
                  </a:lnTo>
                  <a:close/>
                  <a:moveTo>
                    <a:pt x="2668" y="2034"/>
                  </a:moveTo>
                  <a:lnTo>
                    <a:pt x="2668" y="3236"/>
                  </a:lnTo>
                  <a:lnTo>
                    <a:pt x="1757" y="3236"/>
                  </a:lnTo>
                  <a:lnTo>
                    <a:pt x="1757" y="2034"/>
                  </a:lnTo>
                  <a:close/>
                  <a:moveTo>
                    <a:pt x="211" y="0"/>
                  </a:moveTo>
                  <a:cubicBezTo>
                    <a:pt x="93" y="0"/>
                    <a:pt x="0" y="93"/>
                    <a:pt x="0" y="212"/>
                  </a:cubicBezTo>
                  <a:lnTo>
                    <a:pt x="0" y="3447"/>
                  </a:lnTo>
                  <a:cubicBezTo>
                    <a:pt x="0" y="3566"/>
                    <a:pt x="93" y="3659"/>
                    <a:pt x="211" y="3659"/>
                  </a:cubicBezTo>
                  <a:lnTo>
                    <a:pt x="2879" y="3659"/>
                  </a:lnTo>
                  <a:cubicBezTo>
                    <a:pt x="2998" y="3659"/>
                    <a:pt x="3091" y="3566"/>
                    <a:pt x="3091" y="3447"/>
                  </a:cubicBezTo>
                  <a:lnTo>
                    <a:pt x="3091" y="212"/>
                  </a:lnTo>
                  <a:cubicBezTo>
                    <a:pt x="3091" y="93"/>
                    <a:pt x="2998"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90"/>
            <p:cNvSpPr/>
            <p:nvPr/>
          </p:nvSpPr>
          <p:spPr>
            <a:xfrm>
              <a:off x="706596" y="3404551"/>
              <a:ext cx="85780" cy="34593"/>
            </a:xfrm>
            <a:custGeom>
              <a:rect b="b" l="l" r="r" t="t"/>
              <a:pathLst>
                <a:path extrusionOk="0" h="1257" w="3117">
                  <a:moveTo>
                    <a:pt x="1360" y="451"/>
                  </a:moveTo>
                  <a:lnTo>
                    <a:pt x="1360" y="834"/>
                  </a:lnTo>
                  <a:lnTo>
                    <a:pt x="608" y="834"/>
                  </a:lnTo>
                  <a:cubicBezTo>
                    <a:pt x="806" y="623"/>
                    <a:pt x="1070" y="478"/>
                    <a:pt x="1360" y="451"/>
                  </a:cubicBezTo>
                  <a:close/>
                  <a:moveTo>
                    <a:pt x="1770" y="451"/>
                  </a:moveTo>
                  <a:cubicBezTo>
                    <a:pt x="2060" y="491"/>
                    <a:pt x="2324" y="623"/>
                    <a:pt x="2522" y="834"/>
                  </a:cubicBezTo>
                  <a:lnTo>
                    <a:pt x="1770" y="834"/>
                  </a:lnTo>
                  <a:lnTo>
                    <a:pt x="1770" y="451"/>
                  </a:lnTo>
                  <a:close/>
                  <a:moveTo>
                    <a:pt x="1494" y="1"/>
                  </a:moveTo>
                  <a:cubicBezTo>
                    <a:pt x="859" y="1"/>
                    <a:pt x="282" y="379"/>
                    <a:pt x="26" y="966"/>
                  </a:cubicBezTo>
                  <a:cubicBezTo>
                    <a:pt x="0" y="1032"/>
                    <a:pt x="13" y="1112"/>
                    <a:pt x="53" y="1164"/>
                  </a:cubicBezTo>
                  <a:cubicBezTo>
                    <a:pt x="92" y="1217"/>
                    <a:pt x="159" y="1257"/>
                    <a:pt x="225" y="1257"/>
                  </a:cubicBezTo>
                  <a:lnTo>
                    <a:pt x="2905" y="1257"/>
                  </a:lnTo>
                  <a:cubicBezTo>
                    <a:pt x="2972" y="1257"/>
                    <a:pt x="3038" y="1217"/>
                    <a:pt x="3077" y="1164"/>
                  </a:cubicBezTo>
                  <a:cubicBezTo>
                    <a:pt x="3117" y="1112"/>
                    <a:pt x="3117" y="1032"/>
                    <a:pt x="3104" y="966"/>
                  </a:cubicBezTo>
                  <a:cubicBezTo>
                    <a:pt x="2848" y="379"/>
                    <a:pt x="2259" y="1"/>
                    <a:pt x="1623" y="1"/>
                  </a:cubicBezTo>
                  <a:cubicBezTo>
                    <a:pt x="1601" y="1"/>
                    <a:pt x="1580" y="1"/>
                    <a:pt x="1558" y="2"/>
                  </a:cubicBezTo>
                  <a:cubicBezTo>
                    <a:pt x="1537" y="1"/>
                    <a:pt x="1516"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90"/>
            <p:cNvSpPr/>
            <p:nvPr/>
          </p:nvSpPr>
          <p:spPr>
            <a:xfrm>
              <a:off x="901025" y="3404551"/>
              <a:ext cx="87266" cy="34593"/>
            </a:xfrm>
            <a:custGeom>
              <a:rect b="b" l="l" r="r" t="t"/>
              <a:pathLst>
                <a:path extrusionOk="0" h="1257" w="3171">
                  <a:moveTo>
                    <a:pt x="1374" y="451"/>
                  </a:moveTo>
                  <a:lnTo>
                    <a:pt x="1374" y="834"/>
                  </a:lnTo>
                  <a:lnTo>
                    <a:pt x="621" y="834"/>
                  </a:lnTo>
                  <a:cubicBezTo>
                    <a:pt x="819" y="623"/>
                    <a:pt x="1083" y="478"/>
                    <a:pt x="1374" y="451"/>
                  </a:cubicBezTo>
                  <a:close/>
                  <a:moveTo>
                    <a:pt x="1797" y="451"/>
                  </a:moveTo>
                  <a:cubicBezTo>
                    <a:pt x="2087" y="478"/>
                    <a:pt x="2351" y="623"/>
                    <a:pt x="2549" y="834"/>
                  </a:cubicBezTo>
                  <a:lnTo>
                    <a:pt x="1797" y="834"/>
                  </a:lnTo>
                  <a:lnTo>
                    <a:pt x="1797" y="451"/>
                  </a:lnTo>
                  <a:close/>
                  <a:moveTo>
                    <a:pt x="1521" y="1"/>
                  </a:moveTo>
                  <a:cubicBezTo>
                    <a:pt x="885" y="1"/>
                    <a:pt x="296" y="379"/>
                    <a:pt x="53" y="966"/>
                  </a:cubicBezTo>
                  <a:cubicBezTo>
                    <a:pt x="1" y="1112"/>
                    <a:pt x="93" y="1257"/>
                    <a:pt x="251" y="1257"/>
                  </a:cubicBezTo>
                  <a:lnTo>
                    <a:pt x="2919" y="1257"/>
                  </a:lnTo>
                  <a:cubicBezTo>
                    <a:pt x="3064" y="1257"/>
                    <a:pt x="3170" y="1112"/>
                    <a:pt x="3117" y="966"/>
                  </a:cubicBezTo>
                  <a:cubicBezTo>
                    <a:pt x="2862" y="379"/>
                    <a:pt x="2285" y="1"/>
                    <a:pt x="1650" y="1"/>
                  </a:cubicBezTo>
                  <a:cubicBezTo>
                    <a:pt x="1628" y="1"/>
                    <a:pt x="1607" y="1"/>
                    <a:pt x="1585" y="2"/>
                  </a:cubicBezTo>
                  <a:cubicBezTo>
                    <a:pt x="1564" y="1"/>
                    <a:pt x="1542" y="1"/>
                    <a:pt x="1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90"/>
            <p:cNvSpPr/>
            <p:nvPr/>
          </p:nvSpPr>
          <p:spPr>
            <a:xfrm>
              <a:off x="802888" y="3404551"/>
              <a:ext cx="86523" cy="34593"/>
            </a:xfrm>
            <a:custGeom>
              <a:rect b="b" l="l" r="r" t="t"/>
              <a:pathLst>
                <a:path extrusionOk="0" h="1257" w="3144">
                  <a:moveTo>
                    <a:pt x="1374" y="451"/>
                  </a:moveTo>
                  <a:lnTo>
                    <a:pt x="1374" y="834"/>
                  </a:lnTo>
                  <a:lnTo>
                    <a:pt x="635" y="834"/>
                  </a:lnTo>
                  <a:cubicBezTo>
                    <a:pt x="833" y="623"/>
                    <a:pt x="1097" y="478"/>
                    <a:pt x="1374" y="451"/>
                  </a:cubicBezTo>
                  <a:close/>
                  <a:moveTo>
                    <a:pt x="1797" y="451"/>
                  </a:moveTo>
                  <a:cubicBezTo>
                    <a:pt x="2087" y="491"/>
                    <a:pt x="2352" y="623"/>
                    <a:pt x="2550" y="834"/>
                  </a:cubicBezTo>
                  <a:lnTo>
                    <a:pt x="1797" y="834"/>
                  </a:lnTo>
                  <a:lnTo>
                    <a:pt x="1797" y="451"/>
                  </a:lnTo>
                  <a:close/>
                  <a:moveTo>
                    <a:pt x="1521" y="1"/>
                  </a:moveTo>
                  <a:cubicBezTo>
                    <a:pt x="886" y="1"/>
                    <a:pt x="309" y="379"/>
                    <a:pt x="54" y="966"/>
                  </a:cubicBezTo>
                  <a:cubicBezTo>
                    <a:pt x="1" y="1112"/>
                    <a:pt x="106" y="1257"/>
                    <a:pt x="252" y="1257"/>
                  </a:cubicBezTo>
                  <a:lnTo>
                    <a:pt x="2933" y="1257"/>
                  </a:lnTo>
                  <a:cubicBezTo>
                    <a:pt x="2999" y="1257"/>
                    <a:pt x="3065" y="1217"/>
                    <a:pt x="3104" y="1164"/>
                  </a:cubicBezTo>
                  <a:cubicBezTo>
                    <a:pt x="3144" y="1112"/>
                    <a:pt x="3144" y="1032"/>
                    <a:pt x="3118" y="966"/>
                  </a:cubicBezTo>
                  <a:cubicBezTo>
                    <a:pt x="2875" y="379"/>
                    <a:pt x="2286" y="1"/>
                    <a:pt x="1650" y="1"/>
                  </a:cubicBezTo>
                  <a:cubicBezTo>
                    <a:pt x="1628" y="1"/>
                    <a:pt x="1607" y="1"/>
                    <a:pt x="1586" y="2"/>
                  </a:cubicBezTo>
                  <a:cubicBezTo>
                    <a:pt x="1564" y="1"/>
                    <a:pt x="1543" y="1"/>
                    <a:pt x="1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91"/>
          <p:cNvSpPr txBox="1"/>
          <p:nvPr>
            <p:ph idx="2" type="title"/>
          </p:nvPr>
        </p:nvSpPr>
        <p:spPr>
          <a:xfrm>
            <a:off x="315350" y="289850"/>
            <a:ext cx="5122800" cy="50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2000"/>
              <a:t>Loyal </a:t>
            </a:r>
            <a:r>
              <a:rPr lang="id" sz="2000"/>
              <a:t>Customer</a:t>
            </a:r>
            <a:endParaRPr sz="2000"/>
          </a:p>
        </p:txBody>
      </p:sp>
      <p:cxnSp>
        <p:nvCxnSpPr>
          <p:cNvPr id="1181" name="Google Shape;1181;p91"/>
          <p:cNvCxnSpPr/>
          <p:nvPr/>
        </p:nvCxnSpPr>
        <p:spPr>
          <a:xfrm flipH="1" rot="10800000">
            <a:off x="416075" y="752940"/>
            <a:ext cx="817200" cy="7800"/>
          </a:xfrm>
          <a:prstGeom prst="straightConnector1">
            <a:avLst/>
          </a:prstGeom>
          <a:noFill/>
          <a:ln cap="flat" cmpd="sng" w="19050">
            <a:solidFill>
              <a:schemeClr val="dk1"/>
            </a:solidFill>
            <a:prstDash val="solid"/>
            <a:round/>
            <a:headEnd len="sm" w="sm" type="none"/>
            <a:tailEnd len="sm" w="sm" type="none"/>
          </a:ln>
        </p:spPr>
      </p:cxnSp>
      <p:sp>
        <p:nvSpPr>
          <p:cNvPr id="1182" name="Google Shape;1182;p91"/>
          <p:cNvSpPr txBox="1"/>
          <p:nvPr/>
        </p:nvSpPr>
        <p:spPr>
          <a:xfrm>
            <a:off x="6496713" y="1438075"/>
            <a:ext cx="3342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800">
                <a:solidFill>
                  <a:schemeClr val="dk1"/>
                </a:solidFill>
                <a:latin typeface="Lexend Exa"/>
                <a:ea typeface="Lexend Exa"/>
                <a:cs typeface="Lexend Exa"/>
                <a:sym typeface="Lexend Exa"/>
              </a:rPr>
              <a:t>Total </a:t>
            </a:r>
            <a:endParaRPr sz="1800">
              <a:solidFill>
                <a:schemeClr val="dk1"/>
              </a:solidFill>
              <a:latin typeface="Lexend Exa"/>
              <a:ea typeface="Lexend Exa"/>
              <a:cs typeface="Lexend Exa"/>
              <a:sym typeface="Lexend Exa"/>
            </a:endParaRPr>
          </a:p>
          <a:p>
            <a:pPr indent="0" lvl="0" marL="0" rtl="0" algn="l">
              <a:spcBef>
                <a:spcPts val="0"/>
              </a:spcBef>
              <a:spcAft>
                <a:spcPts val="0"/>
              </a:spcAft>
              <a:buNone/>
            </a:pPr>
            <a:r>
              <a:rPr lang="id" sz="1800">
                <a:solidFill>
                  <a:schemeClr val="dk1"/>
                </a:solidFill>
                <a:latin typeface="Lexend Exa"/>
                <a:ea typeface="Lexend Exa"/>
                <a:cs typeface="Lexend Exa"/>
                <a:sym typeface="Lexend Exa"/>
              </a:rPr>
              <a:t>Customer:</a:t>
            </a:r>
            <a:endParaRPr sz="1800">
              <a:solidFill>
                <a:schemeClr val="dk1"/>
              </a:solidFill>
              <a:latin typeface="Lexend Exa"/>
              <a:ea typeface="Lexend Exa"/>
              <a:cs typeface="Lexend Exa"/>
              <a:sym typeface="Lexend Exa"/>
            </a:endParaRPr>
          </a:p>
          <a:p>
            <a:pPr indent="0" lvl="0" marL="0" rtl="0" algn="l">
              <a:spcBef>
                <a:spcPts val="0"/>
              </a:spcBef>
              <a:spcAft>
                <a:spcPts val="0"/>
              </a:spcAft>
              <a:buNone/>
            </a:pPr>
            <a:r>
              <a:rPr lang="id" sz="1800">
                <a:solidFill>
                  <a:schemeClr val="lt1"/>
                </a:solidFill>
                <a:latin typeface="Lexend Exa"/>
                <a:ea typeface="Lexend Exa"/>
                <a:cs typeface="Lexend Exa"/>
                <a:sym typeface="Lexend Exa"/>
              </a:rPr>
              <a:t> </a:t>
            </a:r>
            <a:r>
              <a:rPr lang="id" sz="1800">
                <a:solidFill>
                  <a:srgbClr val="2F1425"/>
                </a:solidFill>
                <a:highlight>
                  <a:srgbClr val="DFB28B"/>
                </a:highlight>
                <a:latin typeface="Lexend Exa"/>
                <a:ea typeface="Lexend Exa"/>
                <a:cs typeface="Lexend Exa"/>
                <a:sym typeface="Lexend Exa"/>
              </a:rPr>
              <a:t>2245</a:t>
            </a:r>
            <a:endParaRPr sz="1200">
              <a:latin typeface="Red Hat Text"/>
              <a:ea typeface="Red Hat Text"/>
              <a:cs typeface="Red Hat Text"/>
              <a:sym typeface="Red Hat Text"/>
            </a:endParaRPr>
          </a:p>
        </p:txBody>
      </p:sp>
      <p:sp>
        <p:nvSpPr>
          <p:cNvPr id="1183" name="Google Shape;1183;p91"/>
          <p:cNvSpPr txBox="1"/>
          <p:nvPr>
            <p:ph idx="2" type="title"/>
          </p:nvPr>
        </p:nvSpPr>
        <p:spPr>
          <a:xfrm>
            <a:off x="6496725" y="2454850"/>
            <a:ext cx="27999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1800" u="sng"/>
              <a:t>Favorite</a:t>
            </a:r>
            <a:r>
              <a:rPr lang="id" sz="1800"/>
              <a:t> ID Outlet: </a:t>
            </a:r>
            <a:r>
              <a:rPr lang="id" sz="1800">
                <a:solidFill>
                  <a:srgbClr val="2F1425"/>
                </a:solidFill>
                <a:highlight>
                  <a:srgbClr val="DFB28B"/>
                </a:highlight>
              </a:rPr>
              <a:t>3</a:t>
            </a:r>
            <a:endParaRPr sz="1800">
              <a:solidFill>
                <a:srgbClr val="2F1425"/>
              </a:solidFill>
              <a:highlight>
                <a:srgbClr val="DFB28B"/>
              </a:highlight>
            </a:endParaRPr>
          </a:p>
        </p:txBody>
      </p:sp>
      <p:sp>
        <p:nvSpPr>
          <p:cNvPr id="1184" name="Google Shape;1184;p91"/>
          <p:cNvSpPr txBox="1"/>
          <p:nvPr>
            <p:ph idx="2" type="title"/>
          </p:nvPr>
        </p:nvSpPr>
        <p:spPr>
          <a:xfrm>
            <a:off x="6496725" y="4414525"/>
            <a:ext cx="2391600" cy="50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1800"/>
              <a:t>Single: </a:t>
            </a:r>
            <a:r>
              <a:rPr lang="id" sz="1800">
                <a:solidFill>
                  <a:srgbClr val="2F1425"/>
                </a:solidFill>
                <a:highlight>
                  <a:srgbClr val="DFB28B"/>
                </a:highlight>
              </a:rPr>
              <a:t>11</a:t>
            </a:r>
            <a:endParaRPr sz="1800">
              <a:solidFill>
                <a:srgbClr val="2F1425"/>
              </a:solidFill>
              <a:highlight>
                <a:srgbClr val="DFB28B"/>
              </a:highlight>
            </a:endParaRPr>
          </a:p>
        </p:txBody>
      </p:sp>
      <p:sp>
        <p:nvSpPr>
          <p:cNvPr id="1185" name="Google Shape;1185;p91"/>
          <p:cNvSpPr txBox="1"/>
          <p:nvPr>
            <p:ph idx="2" type="title"/>
          </p:nvPr>
        </p:nvSpPr>
        <p:spPr>
          <a:xfrm>
            <a:off x="6496725" y="3861900"/>
            <a:ext cx="27999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1800"/>
              <a:t>Dominant </a:t>
            </a:r>
            <a:endParaRPr sz="1800"/>
          </a:p>
          <a:p>
            <a:pPr indent="0" lvl="0" marL="0" rtl="0" algn="l">
              <a:lnSpc>
                <a:spcPct val="100000"/>
              </a:lnSpc>
              <a:spcBef>
                <a:spcPts val="0"/>
              </a:spcBef>
              <a:spcAft>
                <a:spcPts val="0"/>
              </a:spcAft>
              <a:buSzPts val="12000"/>
              <a:buNone/>
            </a:pPr>
            <a:r>
              <a:rPr lang="id" sz="1800"/>
              <a:t>Order: </a:t>
            </a:r>
            <a:r>
              <a:rPr lang="id" sz="1800">
                <a:solidFill>
                  <a:srgbClr val="2F1425"/>
                </a:solidFill>
                <a:highlight>
                  <a:srgbClr val="DFB28B"/>
                </a:highlight>
              </a:rPr>
              <a:t>1</a:t>
            </a:r>
            <a:endParaRPr sz="1800">
              <a:solidFill>
                <a:srgbClr val="2F1425"/>
              </a:solidFill>
              <a:highlight>
                <a:srgbClr val="DFB28B"/>
              </a:highlight>
            </a:endParaRPr>
          </a:p>
        </p:txBody>
      </p:sp>
      <p:sp>
        <p:nvSpPr>
          <p:cNvPr id="1186" name="Google Shape;1186;p91"/>
          <p:cNvSpPr txBox="1"/>
          <p:nvPr>
            <p:ph idx="2" type="title"/>
          </p:nvPr>
        </p:nvSpPr>
        <p:spPr>
          <a:xfrm>
            <a:off x="6516000" y="3137125"/>
            <a:ext cx="51228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sz="1800"/>
              <a:t>Product Size: </a:t>
            </a:r>
            <a:endParaRPr sz="1800"/>
          </a:p>
          <a:p>
            <a:pPr indent="0" lvl="0" marL="0" rtl="0" algn="l">
              <a:lnSpc>
                <a:spcPct val="100000"/>
              </a:lnSpc>
              <a:spcBef>
                <a:spcPts val="0"/>
              </a:spcBef>
              <a:spcAft>
                <a:spcPts val="0"/>
              </a:spcAft>
              <a:buSzPts val="12000"/>
              <a:buNone/>
            </a:pPr>
            <a:r>
              <a:rPr lang="id" sz="1800">
                <a:solidFill>
                  <a:srgbClr val="2F1425"/>
                </a:solidFill>
                <a:highlight>
                  <a:srgbClr val="DFB28B"/>
                </a:highlight>
              </a:rPr>
              <a:t>Large Size</a:t>
            </a:r>
            <a:endParaRPr sz="1800">
              <a:solidFill>
                <a:srgbClr val="2F1425"/>
              </a:solidFill>
              <a:highlight>
                <a:srgbClr val="DFB28B"/>
              </a:highlight>
            </a:endParaRPr>
          </a:p>
        </p:txBody>
      </p:sp>
      <p:grpSp>
        <p:nvGrpSpPr>
          <p:cNvPr id="1187" name="Google Shape;1187;p91"/>
          <p:cNvGrpSpPr/>
          <p:nvPr/>
        </p:nvGrpSpPr>
        <p:grpSpPr>
          <a:xfrm>
            <a:off x="8237483" y="2450157"/>
            <a:ext cx="562129" cy="554993"/>
            <a:chOff x="648446" y="3251952"/>
            <a:chExt cx="396536" cy="359824"/>
          </a:xfrm>
        </p:grpSpPr>
        <p:sp>
          <p:nvSpPr>
            <p:cNvPr id="1188" name="Google Shape;1188;p91"/>
            <p:cNvSpPr/>
            <p:nvPr/>
          </p:nvSpPr>
          <p:spPr>
            <a:xfrm>
              <a:off x="648446" y="3251952"/>
              <a:ext cx="396536" cy="359824"/>
            </a:xfrm>
            <a:custGeom>
              <a:rect b="b" l="l" r="r" t="t"/>
              <a:pathLst>
                <a:path extrusionOk="0" h="13075" w="14409">
                  <a:moveTo>
                    <a:pt x="10261" y="1215"/>
                  </a:moveTo>
                  <a:lnTo>
                    <a:pt x="10261" y="1598"/>
                  </a:lnTo>
                  <a:lnTo>
                    <a:pt x="9958" y="1598"/>
                  </a:lnTo>
                  <a:lnTo>
                    <a:pt x="9958" y="1215"/>
                  </a:lnTo>
                  <a:close/>
                  <a:moveTo>
                    <a:pt x="10420" y="648"/>
                  </a:moveTo>
                  <a:cubicBezTo>
                    <a:pt x="10658" y="648"/>
                    <a:pt x="10856" y="846"/>
                    <a:pt x="10856" y="1083"/>
                  </a:cubicBezTo>
                  <a:lnTo>
                    <a:pt x="10856" y="1731"/>
                  </a:lnTo>
                  <a:cubicBezTo>
                    <a:pt x="10856" y="1968"/>
                    <a:pt x="10658" y="2166"/>
                    <a:pt x="10420" y="2166"/>
                  </a:cubicBezTo>
                  <a:lnTo>
                    <a:pt x="9905" y="2166"/>
                  </a:lnTo>
                  <a:cubicBezTo>
                    <a:pt x="9918" y="2127"/>
                    <a:pt x="9931" y="2074"/>
                    <a:pt x="9945" y="2034"/>
                  </a:cubicBezTo>
                  <a:lnTo>
                    <a:pt x="9931" y="2021"/>
                  </a:lnTo>
                  <a:lnTo>
                    <a:pt x="10354" y="2021"/>
                  </a:lnTo>
                  <a:cubicBezTo>
                    <a:pt x="10539" y="2021"/>
                    <a:pt x="10684" y="1876"/>
                    <a:pt x="10684" y="1691"/>
                  </a:cubicBezTo>
                  <a:lnTo>
                    <a:pt x="10684" y="1123"/>
                  </a:lnTo>
                  <a:cubicBezTo>
                    <a:pt x="10684" y="938"/>
                    <a:pt x="10539" y="793"/>
                    <a:pt x="10354" y="793"/>
                  </a:cubicBezTo>
                  <a:lnTo>
                    <a:pt x="9984" y="793"/>
                  </a:lnTo>
                  <a:lnTo>
                    <a:pt x="9984" y="648"/>
                  </a:lnTo>
                  <a:close/>
                  <a:moveTo>
                    <a:pt x="4583" y="2642"/>
                  </a:moveTo>
                  <a:cubicBezTo>
                    <a:pt x="4702" y="2734"/>
                    <a:pt x="4847" y="2800"/>
                    <a:pt x="4992" y="2840"/>
                  </a:cubicBezTo>
                  <a:lnTo>
                    <a:pt x="4992" y="3117"/>
                  </a:lnTo>
                  <a:lnTo>
                    <a:pt x="4424" y="3117"/>
                  </a:lnTo>
                  <a:lnTo>
                    <a:pt x="4411" y="2642"/>
                  </a:lnTo>
                  <a:close/>
                  <a:moveTo>
                    <a:pt x="8703" y="2880"/>
                  </a:moveTo>
                  <a:lnTo>
                    <a:pt x="8703" y="3117"/>
                  </a:lnTo>
                  <a:lnTo>
                    <a:pt x="5401" y="3117"/>
                  </a:lnTo>
                  <a:lnTo>
                    <a:pt x="5401" y="2880"/>
                  </a:lnTo>
                  <a:close/>
                  <a:moveTo>
                    <a:pt x="9945" y="2642"/>
                  </a:moveTo>
                  <a:lnTo>
                    <a:pt x="9945" y="3117"/>
                  </a:lnTo>
                  <a:lnTo>
                    <a:pt x="9126" y="3117"/>
                  </a:lnTo>
                  <a:lnTo>
                    <a:pt x="9126" y="2840"/>
                  </a:lnTo>
                  <a:cubicBezTo>
                    <a:pt x="9271" y="2800"/>
                    <a:pt x="9403" y="2734"/>
                    <a:pt x="9522" y="2642"/>
                  </a:cubicBezTo>
                  <a:close/>
                  <a:moveTo>
                    <a:pt x="10301" y="3540"/>
                  </a:moveTo>
                  <a:lnTo>
                    <a:pt x="10301" y="3553"/>
                  </a:lnTo>
                  <a:cubicBezTo>
                    <a:pt x="10301" y="3645"/>
                    <a:pt x="10235" y="3725"/>
                    <a:pt x="10143" y="3725"/>
                  </a:cubicBezTo>
                  <a:lnTo>
                    <a:pt x="4002" y="3725"/>
                  </a:lnTo>
                  <a:cubicBezTo>
                    <a:pt x="3909" y="3725"/>
                    <a:pt x="3830" y="3645"/>
                    <a:pt x="3830" y="3553"/>
                  </a:cubicBezTo>
                  <a:lnTo>
                    <a:pt x="3830" y="3540"/>
                  </a:lnTo>
                  <a:close/>
                  <a:moveTo>
                    <a:pt x="2509" y="2642"/>
                  </a:moveTo>
                  <a:lnTo>
                    <a:pt x="2509" y="4860"/>
                  </a:lnTo>
                  <a:lnTo>
                    <a:pt x="1255" y="4860"/>
                  </a:lnTo>
                  <a:lnTo>
                    <a:pt x="1255" y="2642"/>
                  </a:lnTo>
                  <a:close/>
                  <a:moveTo>
                    <a:pt x="3988" y="2642"/>
                  </a:moveTo>
                  <a:lnTo>
                    <a:pt x="3988" y="3117"/>
                  </a:lnTo>
                  <a:lnTo>
                    <a:pt x="3619" y="3117"/>
                  </a:lnTo>
                  <a:cubicBezTo>
                    <a:pt x="3500" y="3117"/>
                    <a:pt x="3407" y="3223"/>
                    <a:pt x="3407" y="3329"/>
                  </a:cubicBezTo>
                  <a:lnTo>
                    <a:pt x="3407" y="3553"/>
                  </a:lnTo>
                  <a:cubicBezTo>
                    <a:pt x="3407" y="3870"/>
                    <a:pt x="3671" y="4134"/>
                    <a:pt x="4002" y="4134"/>
                  </a:cubicBezTo>
                  <a:lnTo>
                    <a:pt x="4002" y="4860"/>
                  </a:lnTo>
                  <a:lnTo>
                    <a:pt x="2932" y="4860"/>
                  </a:lnTo>
                  <a:lnTo>
                    <a:pt x="2919" y="2642"/>
                  </a:lnTo>
                  <a:close/>
                  <a:moveTo>
                    <a:pt x="5494" y="4134"/>
                  </a:moveTo>
                  <a:lnTo>
                    <a:pt x="5494" y="4860"/>
                  </a:lnTo>
                  <a:lnTo>
                    <a:pt x="4424" y="4860"/>
                  </a:lnTo>
                  <a:lnTo>
                    <a:pt x="4424" y="4134"/>
                  </a:lnTo>
                  <a:close/>
                  <a:moveTo>
                    <a:pt x="6986" y="4134"/>
                  </a:moveTo>
                  <a:lnTo>
                    <a:pt x="6986" y="4860"/>
                  </a:lnTo>
                  <a:lnTo>
                    <a:pt x="5917" y="4860"/>
                  </a:lnTo>
                  <a:lnTo>
                    <a:pt x="5917" y="4134"/>
                  </a:lnTo>
                  <a:close/>
                  <a:moveTo>
                    <a:pt x="8479" y="4134"/>
                  </a:moveTo>
                  <a:lnTo>
                    <a:pt x="8465" y="4860"/>
                  </a:lnTo>
                  <a:lnTo>
                    <a:pt x="7409" y="4860"/>
                  </a:lnTo>
                  <a:lnTo>
                    <a:pt x="7409" y="4134"/>
                  </a:lnTo>
                  <a:close/>
                  <a:moveTo>
                    <a:pt x="9971" y="4134"/>
                  </a:moveTo>
                  <a:lnTo>
                    <a:pt x="9958" y="4860"/>
                  </a:lnTo>
                  <a:lnTo>
                    <a:pt x="8901" y="4860"/>
                  </a:lnTo>
                  <a:lnTo>
                    <a:pt x="8901" y="4134"/>
                  </a:lnTo>
                  <a:close/>
                  <a:moveTo>
                    <a:pt x="11437" y="2642"/>
                  </a:moveTo>
                  <a:lnTo>
                    <a:pt x="11437" y="4860"/>
                  </a:lnTo>
                  <a:lnTo>
                    <a:pt x="10407" y="4860"/>
                  </a:lnTo>
                  <a:lnTo>
                    <a:pt x="10407" y="4094"/>
                  </a:lnTo>
                  <a:cubicBezTo>
                    <a:pt x="10618" y="3989"/>
                    <a:pt x="10750" y="3791"/>
                    <a:pt x="10750" y="3553"/>
                  </a:cubicBezTo>
                  <a:lnTo>
                    <a:pt x="10750" y="3329"/>
                  </a:lnTo>
                  <a:cubicBezTo>
                    <a:pt x="10750" y="3223"/>
                    <a:pt x="10658" y="3117"/>
                    <a:pt x="10539" y="3117"/>
                  </a:cubicBezTo>
                  <a:lnTo>
                    <a:pt x="10407" y="3117"/>
                  </a:lnTo>
                  <a:lnTo>
                    <a:pt x="10407" y="2642"/>
                  </a:lnTo>
                  <a:close/>
                  <a:moveTo>
                    <a:pt x="13141" y="2642"/>
                  </a:moveTo>
                  <a:lnTo>
                    <a:pt x="13141" y="4860"/>
                  </a:lnTo>
                  <a:lnTo>
                    <a:pt x="11886" y="4860"/>
                  </a:lnTo>
                  <a:lnTo>
                    <a:pt x="11886" y="2642"/>
                  </a:lnTo>
                  <a:close/>
                  <a:moveTo>
                    <a:pt x="1387" y="5970"/>
                  </a:moveTo>
                  <a:lnTo>
                    <a:pt x="1387" y="8651"/>
                  </a:lnTo>
                  <a:lnTo>
                    <a:pt x="423" y="8651"/>
                  </a:lnTo>
                  <a:lnTo>
                    <a:pt x="423" y="5970"/>
                  </a:lnTo>
                  <a:close/>
                  <a:moveTo>
                    <a:pt x="5639" y="11318"/>
                  </a:moveTo>
                  <a:lnTo>
                    <a:pt x="5639" y="11900"/>
                  </a:lnTo>
                  <a:lnTo>
                    <a:pt x="1809" y="11900"/>
                  </a:lnTo>
                  <a:lnTo>
                    <a:pt x="1809" y="11318"/>
                  </a:lnTo>
                  <a:close/>
                  <a:moveTo>
                    <a:pt x="12586" y="11318"/>
                  </a:moveTo>
                  <a:lnTo>
                    <a:pt x="12586" y="11900"/>
                  </a:lnTo>
                  <a:lnTo>
                    <a:pt x="8756" y="11900"/>
                  </a:lnTo>
                  <a:lnTo>
                    <a:pt x="8756" y="11318"/>
                  </a:lnTo>
                  <a:close/>
                  <a:moveTo>
                    <a:pt x="13986" y="12322"/>
                  </a:moveTo>
                  <a:lnTo>
                    <a:pt x="13986" y="12652"/>
                  </a:lnTo>
                  <a:lnTo>
                    <a:pt x="423" y="12652"/>
                  </a:lnTo>
                  <a:lnTo>
                    <a:pt x="423" y="12322"/>
                  </a:lnTo>
                  <a:close/>
                  <a:moveTo>
                    <a:pt x="4385" y="0"/>
                  </a:moveTo>
                  <a:cubicBezTo>
                    <a:pt x="4266" y="0"/>
                    <a:pt x="4173" y="93"/>
                    <a:pt x="4173" y="212"/>
                  </a:cubicBezTo>
                  <a:lnTo>
                    <a:pt x="4173" y="1744"/>
                  </a:lnTo>
                  <a:cubicBezTo>
                    <a:pt x="4160" y="1915"/>
                    <a:pt x="4200" y="2074"/>
                    <a:pt x="4266" y="2219"/>
                  </a:cubicBezTo>
                  <a:lnTo>
                    <a:pt x="1043" y="2219"/>
                  </a:lnTo>
                  <a:cubicBezTo>
                    <a:pt x="924" y="2219"/>
                    <a:pt x="832" y="2312"/>
                    <a:pt x="832" y="2430"/>
                  </a:cubicBezTo>
                  <a:lnTo>
                    <a:pt x="832" y="5072"/>
                  </a:lnTo>
                  <a:cubicBezTo>
                    <a:pt x="832" y="5191"/>
                    <a:pt x="924" y="5283"/>
                    <a:pt x="1043" y="5283"/>
                  </a:cubicBezTo>
                  <a:lnTo>
                    <a:pt x="1373" y="5283"/>
                  </a:lnTo>
                  <a:lnTo>
                    <a:pt x="1373" y="5547"/>
                  </a:lnTo>
                  <a:lnTo>
                    <a:pt x="211" y="5547"/>
                  </a:lnTo>
                  <a:cubicBezTo>
                    <a:pt x="92" y="5547"/>
                    <a:pt x="0" y="5640"/>
                    <a:pt x="0" y="5759"/>
                  </a:cubicBezTo>
                  <a:lnTo>
                    <a:pt x="0" y="8862"/>
                  </a:lnTo>
                  <a:cubicBezTo>
                    <a:pt x="0" y="8981"/>
                    <a:pt x="92" y="9073"/>
                    <a:pt x="211" y="9073"/>
                  </a:cubicBezTo>
                  <a:lnTo>
                    <a:pt x="1387" y="9073"/>
                  </a:lnTo>
                  <a:lnTo>
                    <a:pt x="1387" y="11900"/>
                  </a:lnTo>
                  <a:lnTo>
                    <a:pt x="211" y="11900"/>
                  </a:lnTo>
                  <a:cubicBezTo>
                    <a:pt x="92" y="11900"/>
                    <a:pt x="0" y="11992"/>
                    <a:pt x="0" y="12111"/>
                  </a:cubicBezTo>
                  <a:lnTo>
                    <a:pt x="0" y="12864"/>
                  </a:lnTo>
                  <a:cubicBezTo>
                    <a:pt x="0" y="12982"/>
                    <a:pt x="92" y="13075"/>
                    <a:pt x="211" y="13075"/>
                  </a:cubicBezTo>
                  <a:lnTo>
                    <a:pt x="14197" y="13075"/>
                  </a:lnTo>
                  <a:cubicBezTo>
                    <a:pt x="14316" y="13075"/>
                    <a:pt x="14408" y="12982"/>
                    <a:pt x="14408" y="12864"/>
                  </a:cubicBezTo>
                  <a:lnTo>
                    <a:pt x="14408" y="12111"/>
                  </a:lnTo>
                  <a:cubicBezTo>
                    <a:pt x="14408" y="11992"/>
                    <a:pt x="14316" y="11900"/>
                    <a:pt x="14197" y="11900"/>
                  </a:cubicBezTo>
                  <a:lnTo>
                    <a:pt x="13022" y="11900"/>
                  </a:lnTo>
                  <a:lnTo>
                    <a:pt x="13022" y="8255"/>
                  </a:lnTo>
                  <a:cubicBezTo>
                    <a:pt x="13022" y="8116"/>
                    <a:pt x="12916" y="8047"/>
                    <a:pt x="12810" y="8047"/>
                  </a:cubicBezTo>
                  <a:cubicBezTo>
                    <a:pt x="12705" y="8047"/>
                    <a:pt x="12599" y="8116"/>
                    <a:pt x="12599" y="8255"/>
                  </a:cubicBezTo>
                  <a:lnTo>
                    <a:pt x="12599" y="10896"/>
                  </a:lnTo>
                  <a:lnTo>
                    <a:pt x="8756" y="10896"/>
                  </a:lnTo>
                  <a:lnTo>
                    <a:pt x="8756" y="7251"/>
                  </a:lnTo>
                  <a:cubicBezTo>
                    <a:pt x="8756" y="7132"/>
                    <a:pt x="8650" y="7040"/>
                    <a:pt x="8545" y="7040"/>
                  </a:cubicBezTo>
                  <a:lnTo>
                    <a:pt x="5864" y="7040"/>
                  </a:lnTo>
                  <a:cubicBezTo>
                    <a:pt x="5745" y="7040"/>
                    <a:pt x="5652" y="7132"/>
                    <a:pt x="5652" y="7251"/>
                  </a:cubicBezTo>
                  <a:lnTo>
                    <a:pt x="5652" y="8981"/>
                  </a:lnTo>
                  <a:cubicBezTo>
                    <a:pt x="5652" y="9120"/>
                    <a:pt x="5758" y="9189"/>
                    <a:pt x="5864" y="9189"/>
                  </a:cubicBezTo>
                  <a:cubicBezTo>
                    <a:pt x="5969" y="9189"/>
                    <a:pt x="6075" y="9120"/>
                    <a:pt x="6075" y="8981"/>
                  </a:cubicBezTo>
                  <a:lnTo>
                    <a:pt x="6075" y="7462"/>
                  </a:lnTo>
                  <a:lnTo>
                    <a:pt x="8333" y="7462"/>
                  </a:lnTo>
                  <a:lnTo>
                    <a:pt x="8333" y="11900"/>
                  </a:lnTo>
                  <a:lnTo>
                    <a:pt x="6075" y="11900"/>
                  </a:lnTo>
                  <a:lnTo>
                    <a:pt x="6075" y="9971"/>
                  </a:lnTo>
                  <a:cubicBezTo>
                    <a:pt x="6075" y="9833"/>
                    <a:pt x="5969" y="9763"/>
                    <a:pt x="5864" y="9763"/>
                  </a:cubicBezTo>
                  <a:cubicBezTo>
                    <a:pt x="5758" y="9763"/>
                    <a:pt x="5652" y="9833"/>
                    <a:pt x="5652" y="9971"/>
                  </a:cubicBezTo>
                  <a:lnTo>
                    <a:pt x="5652" y="10896"/>
                  </a:lnTo>
                  <a:lnTo>
                    <a:pt x="1809" y="10896"/>
                  </a:lnTo>
                  <a:lnTo>
                    <a:pt x="1809" y="5283"/>
                  </a:lnTo>
                  <a:lnTo>
                    <a:pt x="12599" y="5283"/>
                  </a:lnTo>
                  <a:lnTo>
                    <a:pt x="12599" y="7224"/>
                  </a:lnTo>
                  <a:cubicBezTo>
                    <a:pt x="12599" y="7370"/>
                    <a:pt x="12705" y="7442"/>
                    <a:pt x="12810" y="7442"/>
                  </a:cubicBezTo>
                  <a:cubicBezTo>
                    <a:pt x="12916" y="7442"/>
                    <a:pt x="13022" y="7370"/>
                    <a:pt x="13022" y="7224"/>
                  </a:cubicBezTo>
                  <a:lnTo>
                    <a:pt x="13022" y="5283"/>
                  </a:lnTo>
                  <a:lnTo>
                    <a:pt x="13352" y="5283"/>
                  </a:lnTo>
                  <a:cubicBezTo>
                    <a:pt x="13471" y="5283"/>
                    <a:pt x="13563" y="5191"/>
                    <a:pt x="13563" y="5072"/>
                  </a:cubicBezTo>
                  <a:lnTo>
                    <a:pt x="13563" y="2430"/>
                  </a:lnTo>
                  <a:cubicBezTo>
                    <a:pt x="13563" y="2312"/>
                    <a:pt x="13471" y="2219"/>
                    <a:pt x="13352" y="2219"/>
                  </a:cubicBezTo>
                  <a:lnTo>
                    <a:pt x="11120" y="2219"/>
                  </a:lnTo>
                  <a:cubicBezTo>
                    <a:pt x="11226" y="2074"/>
                    <a:pt x="11278" y="1902"/>
                    <a:pt x="11278" y="1731"/>
                  </a:cubicBezTo>
                  <a:lnTo>
                    <a:pt x="11278" y="1083"/>
                  </a:lnTo>
                  <a:cubicBezTo>
                    <a:pt x="11278" y="608"/>
                    <a:pt x="10895" y="225"/>
                    <a:pt x="10420" y="225"/>
                  </a:cubicBezTo>
                  <a:lnTo>
                    <a:pt x="9984" y="225"/>
                  </a:lnTo>
                  <a:lnTo>
                    <a:pt x="9984" y="212"/>
                  </a:lnTo>
                  <a:cubicBezTo>
                    <a:pt x="9984" y="93"/>
                    <a:pt x="9892" y="0"/>
                    <a:pt x="9773" y="0"/>
                  </a:cubicBezTo>
                  <a:lnTo>
                    <a:pt x="6352" y="0"/>
                  </a:lnTo>
                  <a:cubicBezTo>
                    <a:pt x="6062" y="0"/>
                    <a:pt x="6062" y="423"/>
                    <a:pt x="6352" y="423"/>
                  </a:cubicBezTo>
                  <a:lnTo>
                    <a:pt x="9562" y="423"/>
                  </a:lnTo>
                  <a:lnTo>
                    <a:pt x="9562" y="1744"/>
                  </a:lnTo>
                  <a:cubicBezTo>
                    <a:pt x="9562" y="2127"/>
                    <a:pt x="9258" y="2444"/>
                    <a:pt x="8862" y="2444"/>
                  </a:cubicBezTo>
                  <a:lnTo>
                    <a:pt x="5296" y="2444"/>
                  </a:lnTo>
                  <a:cubicBezTo>
                    <a:pt x="4900" y="2444"/>
                    <a:pt x="4583" y="2127"/>
                    <a:pt x="4583" y="1744"/>
                  </a:cubicBezTo>
                  <a:lnTo>
                    <a:pt x="4583" y="423"/>
                  </a:lnTo>
                  <a:lnTo>
                    <a:pt x="5124" y="423"/>
                  </a:lnTo>
                  <a:cubicBezTo>
                    <a:pt x="5401" y="423"/>
                    <a:pt x="5401" y="0"/>
                    <a:pt x="51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91"/>
            <p:cNvSpPr/>
            <p:nvPr/>
          </p:nvSpPr>
          <p:spPr>
            <a:xfrm>
              <a:off x="706954" y="3445308"/>
              <a:ext cx="85422" cy="100696"/>
            </a:xfrm>
            <a:custGeom>
              <a:rect b="b" l="l" r="r" t="t"/>
              <a:pathLst>
                <a:path extrusionOk="0" h="3659" w="3104">
                  <a:moveTo>
                    <a:pt x="1347" y="423"/>
                  </a:moveTo>
                  <a:lnTo>
                    <a:pt x="1347" y="1625"/>
                  </a:lnTo>
                  <a:lnTo>
                    <a:pt x="423" y="1625"/>
                  </a:lnTo>
                  <a:lnTo>
                    <a:pt x="423" y="423"/>
                  </a:lnTo>
                  <a:close/>
                  <a:moveTo>
                    <a:pt x="2681" y="423"/>
                  </a:moveTo>
                  <a:lnTo>
                    <a:pt x="2681" y="1625"/>
                  </a:lnTo>
                  <a:lnTo>
                    <a:pt x="1757" y="1625"/>
                  </a:lnTo>
                  <a:lnTo>
                    <a:pt x="1757" y="423"/>
                  </a:lnTo>
                  <a:close/>
                  <a:moveTo>
                    <a:pt x="1347" y="2034"/>
                  </a:moveTo>
                  <a:lnTo>
                    <a:pt x="1347" y="3236"/>
                  </a:lnTo>
                  <a:lnTo>
                    <a:pt x="423" y="3236"/>
                  </a:lnTo>
                  <a:lnTo>
                    <a:pt x="423" y="2034"/>
                  </a:lnTo>
                  <a:close/>
                  <a:moveTo>
                    <a:pt x="2681" y="2034"/>
                  </a:moveTo>
                  <a:lnTo>
                    <a:pt x="2681" y="3236"/>
                  </a:lnTo>
                  <a:lnTo>
                    <a:pt x="1757" y="3236"/>
                  </a:lnTo>
                  <a:lnTo>
                    <a:pt x="1757" y="2034"/>
                  </a:lnTo>
                  <a:close/>
                  <a:moveTo>
                    <a:pt x="212" y="0"/>
                  </a:moveTo>
                  <a:cubicBezTo>
                    <a:pt x="93" y="0"/>
                    <a:pt x="0" y="93"/>
                    <a:pt x="0" y="212"/>
                  </a:cubicBezTo>
                  <a:lnTo>
                    <a:pt x="0" y="3447"/>
                  </a:lnTo>
                  <a:cubicBezTo>
                    <a:pt x="0" y="3566"/>
                    <a:pt x="93" y="3659"/>
                    <a:pt x="212" y="3659"/>
                  </a:cubicBezTo>
                  <a:lnTo>
                    <a:pt x="2892" y="3659"/>
                  </a:lnTo>
                  <a:cubicBezTo>
                    <a:pt x="2998" y="3659"/>
                    <a:pt x="3104" y="3566"/>
                    <a:pt x="3104" y="3447"/>
                  </a:cubicBezTo>
                  <a:lnTo>
                    <a:pt x="3104" y="212"/>
                  </a:lnTo>
                  <a:cubicBezTo>
                    <a:pt x="3104" y="93"/>
                    <a:pt x="2998" y="0"/>
                    <a:pt x="28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91"/>
            <p:cNvSpPr/>
            <p:nvPr/>
          </p:nvSpPr>
          <p:spPr>
            <a:xfrm>
              <a:off x="902125" y="3445308"/>
              <a:ext cx="85064" cy="100696"/>
            </a:xfrm>
            <a:custGeom>
              <a:rect b="b" l="l" r="r" t="t"/>
              <a:pathLst>
                <a:path extrusionOk="0" h="3659" w="3091">
                  <a:moveTo>
                    <a:pt x="1334" y="423"/>
                  </a:moveTo>
                  <a:lnTo>
                    <a:pt x="1334" y="1625"/>
                  </a:lnTo>
                  <a:lnTo>
                    <a:pt x="423" y="1625"/>
                  </a:lnTo>
                  <a:lnTo>
                    <a:pt x="423" y="423"/>
                  </a:lnTo>
                  <a:close/>
                  <a:moveTo>
                    <a:pt x="2668" y="423"/>
                  </a:moveTo>
                  <a:lnTo>
                    <a:pt x="2668" y="1625"/>
                  </a:lnTo>
                  <a:lnTo>
                    <a:pt x="1757" y="1625"/>
                  </a:lnTo>
                  <a:lnTo>
                    <a:pt x="1757" y="423"/>
                  </a:lnTo>
                  <a:close/>
                  <a:moveTo>
                    <a:pt x="1334" y="2034"/>
                  </a:moveTo>
                  <a:lnTo>
                    <a:pt x="1334" y="3236"/>
                  </a:lnTo>
                  <a:lnTo>
                    <a:pt x="423" y="3236"/>
                  </a:lnTo>
                  <a:lnTo>
                    <a:pt x="423" y="2034"/>
                  </a:lnTo>
                  <a:close/>
                  <a:moveTo>
                    <a:pt x="2668" y="2034"/>
                  </a:moveTo>
                  <a:lnTo>
                    <a:pt x="2668" y="3236"/>
                  </a:lnTo>
                  <a:lnTo>
                    <a:pt x="1757" y="3236"/>
                  </a:lnTo>
                  <a:lnTo>
                    <a:pt x="1757" y="2034"/>
                  </a:lnTo>
                  <a:close/>
                  <a:moveTo>
                    <a:pt x="211" y="0"/>
                  </a:moveTo>
                  <a:cubicBezTo>
                    <a:pt x="93" y="0"/>
                    <a:pt x="0" y="93"/>
                    <a:pt x="0" y="212"/>
                  </a:cubicBezTo>
                  <a:lnTo>
                    <a:pt x="0" y="3447"/>
                  </a:lnTo>
                  <a:cubicBezTo>
                    <a:pt x="0" y="3566"/>
                    <a:pt x="93" y="3659"/>
                    <a:pt x="211" y="3659"/>
                  </a:cubicBezTo>
                  <a:lnTo>
                    <a:pt x="2879" y="3659"/>
                  </a:lnTo>
                  <a:cubicBezTo>
                    <a:pt x="2998" y="3659"/>
                    <a:pt x="3091" y="3566"/>
                    <a:pt x="3091" y="3447"/>
                  </a:cubicBezTo>
                  <a:lnTo>
                    <a:pt x="3091" y="212"/>
                  </a:lnTo>
                  <a:cubicBezTo>
                    <a:pt x="3091" y="93"/>
                    <a:pt x="2998"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91"/>
            <p:cNvSpPr/>
            <p:nvPr/>
          </p:nvSpPr>
          <p:spPr>
            <a:xfrm>
              <a:off x="706596" y="3404551"/>
              <a:ext cx="85780" cy="34593"/>
            </a:xfrm>
            <a:custGeom>
              <a:rect b="b" l="l" r="r" t="t"/>
              <a:pathLst>
                <a:path extrusionOk="0" h="1257" w="3117">
                  <a:moveTo>
                    <a:pt x="1360" y="451"/>
                  </a:moveTo>
                  <a:lnTo>
                    <a:pt x="1360" y="834"/>
                  </a:lnTo>
                  <a:lnTo>
                    <a:pt x="608" y="834"/>
                  </a:lnTo>
                  <a:cubicBezTo>
                    <a:pt x="806" y="623"/>
                    <a:pt x="1070" y="478"/>
                    <a:pt x="1360" y="451"/>
                  </a:cubicBezTo>
                  <a:close/>
                  <a:moveTo>
                    <a:pt x="1770" y="451"/>
                  </a:moveTo>
                  <a:cubicBezTo>
                    <a:pt x="2060" y="491"/>
                    <a:pt x="2324" y="623"/>
                    <a:pt x="2522" y="834"/>
                  </a:cubicBezTo>
                  <a:lnTo>
                    <a:pt x="1770" y="834"/>
                  </a:lnTo>
                  <a:lnTo>
                    <a:pt x="1770" y="451"/>
                  </a:lnTo>
                  <a:close/>
                  <a:moveTo>
                    <a:pt x="1494" y="1"/>
                  </a:moveTo>
                  <a:cubicBezTo>
                    <a:pt x="859" y="1"/>
                    <a:pt x="282" y="379"/>
                    <a:pt x="26" y="966"/>
                  </a:cubicBezTo>
                  <a:cubicBezTo>
                    <a:pt x="0" y="1032"/>
                    <a:pt x="13" y="1112"/>
                    <a:pt x="53" y="1164"/>
                  </a:cubicBezTo>
                  <a:cubicBezTo>
                    <a:pt x="92" y="1217"/>
                    <a:pt x="159" y="1257"/>
                    <a:pt x="225" y="1257"/>
                  </a:cubicBezTo>
                  <a:lnTo>
                    <a:pt x="2905" y="1257"/>
                  </a:lnTo>
                  <a:cubicBezTo>
                    <a:pt x="2972" y="1257"/>
                    <a:pt x="3038" y="1217"/>
                    <a:pt x="3077" y="1164"/>
                  </a:cubicBezTo>
                  <a:cubicBezTo>
                    <a:pt x="3117" y="1112"/>
                    <a:pt x="3117" y="1032"/>
                    <a:pt x="3104" y="966"/>
                  </a:cubicBezTo>
                  <a:cubicBezTo>
                    <a:pt x="2848" y="379"/>
                    <a:pt x="2259" y="1"/>
                    <a:pt x="1623" y="1"/>
                  </a:cubicBezTo>
                  <a:cubicBezTo>
                    <a:pt x="1601" y="1"/>
                    <a:pt x="1580" y="1"/>
                    <a:pt x="1558" y="2"/>
                  </a:cubicBezTo>
                  <a:cubicBezTo>
                    <a:pt x="1537" y="1"/>
                    <a:pt x="1516"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91"/>
            <p:cNvSpPr/>
            <p:nvPr/>
          </p:nvSpPr>
          <p:spPr>
            <a:xfrm>
              <a:off x="901025" y="3404551"/>
              <a:ext cx="87266" cy="34593"/>
            </a:xfrm>
            <a:custGeom>
              <a:rect b="b" l="l" r="r" t="t"/>
              <a:pathLst>
                <a:path extrusionOk="0" h="1257" w="3171">
                  <a:moveTo>
                    <a:pt x="1374" y="451"/>
                  </a:moveTo>
                  <a:lnTo>
                    <a:pt x="1374" y="834"/>
                  </a:lnTo>
                  <a:lnTo>
                    <a:pt x="621" y="834"/>
                  </a:lnTo>
                  <a:cubicBezTo>
                    <a:pt x="819" y="623"/>
                    <a:pt x="1083" y="478"/>
                    <a:pt x="1374" y="451"/>
                  </a:cubicBezTo>
                  <a:close/>
                  <a:moveTo>
                    <a:pt x="1797" y="451"/>
                  </a:moveTo>
                  <a:cubicBezTo>
                    <a:pt x="2087" y="478"/>
                    <a:pt x="2351" y="623"/>
                    <a:pt x="2549" y="834"/>
                  </a:cubicBezTo>
                  <a:lnTo>
                    <a:pt x="1797" y="834"/>
                  </a:lnTo>
                  <a:lnTo>
                    <a:pt x="1797" y="451"/>
                  </a:lnTo>
                  <a:close/>
                  <a:moveTo>
                    <a:pt x="1521" y="1"/>
                  </a:moveTo>
                  <a:cubicBezTo>
                    <a:pt x="885" y="1"/>
                    <a:pt x="296" y="379"/>
                    <a:pt x="53" y="966"/>
                  </a:cubicBezTo>
                  <a:cubicBezTo>
                    <a:pt x="1" y="1112"/>
                    <a:pt x="93" y="1257"/>
                    <a:pt x="251" y="1257"/>
                  </a:cubicBezTo>
                  <a:lnTo>
                    <a:pt x="2919" y="1257"/>
                  </a:lnTo>
                  <a:cubicBezTo>
                    <a:pt x="3064" y="1257"/>
                    <a:pt x="3170" y="1112"/>
                    <a:pt x="3117" y="966"/>
                  </a:cubicBezTo>
                  <a:cubicBezTo>
                    <a:pt x="2862" y="379"/>
                    <a:pt x="2285" y="1"/>
                    <a:pt x="1650" y="1"/>
                  </a:cubicBezTo>
                  <a:cubicBezTo>
                    <a:pt x="1628" y="1"/>
                    <a:pt x="1607" y="1"/>
                    <a:pt x="1585" y="2"/>
                  </a:cubicBezTo>
                  <a:cubicBezTo>
                    <a:pt x="1564" y="1"/>
                    <a:pt x="1542" y="1"/>
                    <a:pt x="1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91"/>
            <p:cNvSpPr/>
            <p:nvPr/>
          </p:nvSpPr>
          <p:spPr>
            <a:xfrm>
              <a:off x="802888" y="3404551"/>
              <a:ext cx="86523" cy="34593"/>
            </a:xfrm>
            <a:custGeom>
              <a:rect b="b" l="l" r="r" t="t"/>
              <a:pathLst>
                <a:path extrusionOk="0" h="1257" w="3144">
                  <a:moveTo>
                    <a:pt x="1374" y="451"/>
                  </a:moveTo>
                  <a:lnTo>
                    <a:pt x="1374" y="834"/>
                  </a:lnTo>
                  <a:lnTo>
                    <a:pt x="635" y="834"/>
                  </a:lnTo>
                  <a:cubicBezTo>
                    <a:pt x="833" y="623"/>
                    <a:pt x="1097" y="478"/>
                    <a:pt x="1374" y="451"/>
                  </a:cubicBezTo>
                  <a:close/>
                  <a:moveTo>
                    <a:pt x="1797" y="451"/>
                  </a:moveTo>
                  <a:cubicBezTo>
                    <a:pt x="2087" y="491"/>
                    <a:pt x="2352" y="623"/>
                    <a:pt x="2550" y="834"/>
                  </a:cubicBezTo>
                  <a:lnTo>
                    <a:pt x="1797" y="834"/>
                  </a:lnTo>
                  <a:lnTo>
                    <a:pt x="1797" y="451"/>
                  </a:lnTo>
                  <a:close/>
                  <a:moveTo>
                    <a:pt x="1521" y="1"/>
                  </a:moveTo>
                  <a:cubicBezTo>
                    <a:pt x="886" y="1"/>
                    <a:pt x="309" y="379"/>
                    <a:pt x="54" y="966"/>
                  </a:cubicBezTo>
                  <a:cubicBezTo>
                    <a:pt x="1" y="1112"/>
                    <a:pt x="106" y="1257"/>
                    <a:pt x="252" y="1257"/>
                  </a:cubicBezTo>
                  <a:lnTo>
                    <a:pt x="2933" y="1257"/>
                  </a:lnTo>
                  <a:cubicBezTo>
                    <a:pt x="2999" y="1257"/>
                    <a:pt x="3065" y="1217"/>
                    <a:pt x="3104" y="1164"/>
                  </a:cubicBezTo>
                  <a:cubicBezTo>
                    <a:pt x="3144" y="1112"/>
                    <a:pt x="3144" y="1032"/>
                    <a:pt x="3118" y="966"/>
                  </a:cubicBezTo>
                  <a:cubicBezTo>
                    <a:pt x="2875" y="379"/>
                    <a:pt x="2286" y="1"/>
                    <a:pt x="1650" y="1"/>
                  </a:cubicBezTo>
                  <a:cubicBezTo>
                    <a:pt x="1628" y="1"/>
                    <a:pt x="1607" y="1"/>
                    <a:pt x="1586" y="2"/>
                  </a:cubicBezTo>
                  <a:cubicBezTo>
                    <a:pt x="1564" y="1"/>
                    <a:pt x="1543" y="1"/>
                    <a:pt x="1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4" name="Google Shape;1194;p91"/>
          <p:cNvGrpSpPr/>
          <p:nvPr/>
        </p:nvGrpSpPr>
        <p:grpSpPr>
          <a:xfrm>
            <a:off x="6192032" y="3184083"/>
            <a:ext cx="355065" cy="424788"/>
            <a:chOff x="4686925" y="1372825"/>
            <a:chExt cx="345025" cy="405100"/>
          </a:xfrm>
        </p:grpSpPr>
        <p:sp>
          <p:nvSpPr>
            <p:cNvPr id="1195" name="Google Shape;1195;p91"/>
            <p:cNvSpPr/>
            <p:nvPr/>
          </p:nvSpPr>
          <p:spPr>
            <a:xfrm>
              <a:off x="4734900" y="1691350"/>
              <a:ext cx="18150" cy="22800"/>
            </a:xfrm>
            <a:custGeom>
              <a:rect b="b" l="l" r="r" t="t"/>
              <a:pathLst>
                <a:path extrusionOk="0" h="912" w="726">
                  <a:moveTo>
                    <a:pt x="446" y="0"/>
                  </a:moveTo>
                  <a:cubicBezTo>
                    <a:pt x="337" y="0"/>
                    <a:pt x="232" y="64"/>
                    <a:pt x="189" y="173"/>
                  </a:cubicBezTo>
                  <a:lnTo>
                    <a:pt x="54" y="575"/>
                  </a:lnTo>
                  <a:cubicBezTo>
                    <a:pt x="1" y="710"/>
                    <a:pt x="68" y="858"/>
                    <a:pt x="203" y="898"/>
                  </a:cubicBezTo>
                  <a:cubicBezTo>
                    <a:pt x="229" y="912"/>
                    <a:pt x="269" y="912"/>
                    <a:pt x="296" y="912"/>
                  </a:cubicBezTo>
                  <a:cubicBezTo>
                    <a:pt x="403" y="912"/>
                    <a:pt x="498" y="844"/>
                    <a:pt x="538" y="750"/>
                  </a:cubicBezTo>
                  <a:lnTo>
                    <a:pt x="686" y="348"/>
                  </a:lnTo>
                  <a:cubicBezTo>
                    <a:pt x="726" y="213"/>
                    <a:pt x="659" y="65"/>
                    <a:pt x="525" y="12"/>
                  </a:cubicBezTo>
                  <a:cubicBezTo>
                    <a:pt x="499" y="4"/>
                    <a:pt x="472"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196" name="Google Shape;1196;p91"/>
            <p:cNvSpPr/>
            <p:nvPr/>
          </p:nvSpPr>
          <p:spPr>
            <a:xfrm>
              <a:off x="4746325" y="1655600"/>
              <a:ext cx="16800" cy="23300"/>
            </a:xfrm>
            <a:custGeom>
              <a:rect b="b" l="l" r="r" t="t"/>
              <a:pathLst>
                <a:path extrusionOk="0" h="932" w="672">
                  <a:moveTo>
                    <a:pt x="400" y="1"/>
                  </a:moveTo>
                  <a:cubicBezTo>
                    <a:pt x="276" y="1"/>
                    <a:pt x="170" y="77"/>
                    <a:pt x="134" y="194"/>
                  </a:cubicBezTo>
                  <a:lnTo>
                    <a:pt x="41" y="609"/>
                  </a:lnTo>
                  <a:cubicBezTo>
                    <a:pt x="0" y="744"/>
                    <a:pt x="81" y="892"/>
                    <a:pt x="229" y="919"/>
                  </a:cubicBezTo>
                  <a:cubicBezTo>
                    <a:pt x="242" y="931"/>
                    <a:pt x="269" y="931"/>
                    <a:pt x="283" y="931"/>
                  </a:cubicBezTo>
                  <a:cubicBezTo>
                    <a:pt x="403" y="931"/>
                    <a:pt x="510" y="851"/>
                    <a:pt x="537" y="731"/>
                  </a:cubicBezTo>
                  <a:lnTo>
                    <a:pt x="644" y="328"/>
                  </a:lnTo>
                  <a:cubicBezTo>
                    <a:pt x="671" y="180"/>
                    <a:pt x="591" y="46"/>
                    <a:pt x="457" y="6"/>
                  </a:cubicBezTo>
                  <a:cubicBezTo>
                    <a:pt x="438" y="2"/>
                    <a:pt x="419"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197" name="Google Shape;1197;p91"/>
            <p:cNvSpPr/>
            <p:nvPr/>
          </p:nvSpPr>
          <p:spPr>
            <a:xfrm>
              <a:off x="4754375" y="1619100"/>
              <a:ext cx="15450" cy="23550"/>
            </a:xfrm>
            <a:custGeom>
              <a:rect b="b" l="l" r="r" t="t"/>
              <a:pathLst>
                <a:path extrusionOk="0" h="942" w="618">
                  <a:moveTo>
                    <a:pt x="349" y="1"/>
                  </a:moveTo>
                  <a:cubicBezTo>
                    <a:pt x="214" y="1"/>
                    <a:pt x="106" y="91"/>
                    <a:pt x="81" y="217"/>
                  </a:cubicBezTo>
                  <a:lnTo>
                    <a:pt x="14" y="646"/>
                  </a:lnTo>
                  <a:cubicBezTo>
                    <a:pt x="0" y="781"/>
                    <a:pt x="95" y="915"/>
                    <a:pt x="242" y="929"/>
                  </a:cubicBezTo>
                  <a:cubicBezTo>
                    <a:pt x="256" y="942"/>
                    <a:pt x="269" y="942"/>
                    <a:pt x="269" y="942"/>
                  </a:cubicBezTo>
                  <a:cubicBezTo>
                    <a:pt x="403" y="942"/>
                    <a:pt x="510" y="848"/>
                    <a:pt x="537" y="714"/>
                  </a:cubicBezTo>
                  <a:lnTo>
                    <a:pt x="591" y="297"/>
                  </a:lnTo>
                  <a:cubicBezTo>
                    <a:pt x="618" y="150"/>
                    <a:pt x="510" y="29"/>
                    <a:pt x="376" y="2"/>
                  </a:cubicBezTo>
                  <a:cubicBezTo>
                    <a:pt x="367" y="1"/>
                    <a:pt x="358" y="1"/>
                    <a:pt x="3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198" name="Google Shape;1198;p91"/>
            <p:cNvSpPr/>
            <p:nvPr/>
          </p:nvSpPr>
          <p:spPr>
            <a:xfrm>
              <a:off x="4758750" y="1582200"/>
              <a:ext cx="13775" cy="23550"/>
            </a:xfrm>
            <a:custGeom>
              <a:rect b="b" l="l" r="r" t="t"/>
              <a:pathLst>
                <a:path extrusionOk="0" h="942" w="551">
                  <a:moveTo>
                    <a:pt x="274" y="0"/>
                  </a:moveTo>
                  <a:cubicBezTo>
                    <a:pt x="149" y="0"/>
                    <a:pt x="39" y="104"/>
                    <a:pt x="27" y="243"/>
                  </a:cubicBezTo>
                  <a:lnTo>
                    <a:pt x="13" y="673"/>
                  </a:lnTo>
                  <a:cubicBezTo>
                    <a:pt x="0" y="807"/>
                    <a:pt x="108" y="928"/>
                    <a:pt x="255" y="941"/>
                  </a:cubicBezTo>
                  <a:lnTo>
                    <a:pt x="269" y="941"/>
                  </a:lnTo>
                  <a:cubicBezTo>
                    <a:pt x="403" y="941"/>
                    <a:pt x="523" y="834"/>
                    <a:pt x="523" y="687"/>
                  </a:cubicBezTo>
                  <a:lnTo>
                    <a:pt x="550" y="270"/>
                  </a:lnTo>
                  <a:cubicBezTo>
                    <a:pt x="550" y="123"/>
                    <a:pt x="443" y="1"/>
                    <a:pt x="296" y="1"/>
                  </a:cubicBezTo>
                  <a:cubicBezTo>
                    <a:pt x="288" y="1"/>
                    <a:pt x="281"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199" name="Google Shape;1199;p91"/>
            <p:cNvSpPr/>
            <p:nvPr/>
          </p:nvSpPr>
          <p:spPr>
            <a:xfrm>
              <a:off x="4758750" y="1544950"/>
              <a:ext cx="13775" cy="23550"/>
            </a:xfrm>
            <a:custGeom>
              <a:rect b="b" l="l" r="r" t="t"/>
              <a:pathLst>
                <a:path extrusionOk="0" h="942" w="551">
                  <a:moveTo>
                    <a:pt x="278" y="1"/>
                  </a:moveTo>
                  <a:cubicBezTo>
                    <a:pt x="271" y="1"/>
                    <a:pt x="263" y="1"/>
                    <a:pt x="255" y="2"/>
                  </a:cubicBezTo>
                  <a:cubicBezTo>
                    <a:pt x="108" y="15"/>
                    <a:pt x="0" y="136"/>
                    <a:pt x="13" y="283"/>
                  </a:cubicBezTo>
                  <a:cubicBezTo>
                    <a:pt x="13" y="418"/>
                    <a:pt x="27" y="552"/>
                    <a:pt x="27" y="700"/>
                  </a:cubicBezTo>
                  <a:cubicBezTo>
                    <a:pt x="27" y="834"/>
                    <a:pt x="147" y="942"/>
                    <a:pt x="282" y="942"/>
                  </a:cubicBezTo>
                  <a:lnTo>
                    <a:pt x="296" y="942"/>
                  </a:lnTo>
                  <a:cubicBezTo>
                    <a:pt x="443" y="942"/>
                    <a:pt x="550" y="820"/>
                    <a:pt x="550" y="673"/>
                  </a:cubicBezTo>
                  <a:cubicBezTo>
                    <a:pt x="537" y="525"/>
                    <a:pt x="537" y="391"/>
                    <a:pt x="523" y="244"/>
                  </a:cubicBezTo>
                  <a:cubicBezTo>
                    <a:pt x="511" y="104"/>
                    <a:pt x="403"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0" name="Google Shape;1200;p91"/>
            <p:cNvSpPr/>
            <p:nvPr/>
          </p:nvSpPr>
          <p:spPr>
            <a:xfrm>
              <a:off x="4754375" y="1508025"/>
              <a:ext cx="15450" cy="23550"/>
            </a:xfrm>
            <a:custGeom>
              <a:rect b="b" l="l" r="r" t="t"/>
              <a:pathLst>
                <a:path extrusionOk="0" h="942" w="618">
                  <a:moveTo>
                    <a:pt x="268" y="1"/>
                  </a:moveTo>
                  <a:cubicBezTo>
                    <a:pt x="260" y="1"/>
                    <a:pt x="251" y="1"/>
                    <a:pt x="242" y="2"/>
                  </a:cubicBezTo>
                  <a:cubicBezTo>
                    <a:pt x="95" y="29"/>
                    <a:pt x="0" y="163"/>
                    <a:pt x="14" y="298"/>
                  </a:cubicBezTo>
                  <a:lnTo>
                    <a:pt x="81" y="713"/>
                  </a:lnTo>
                  <a:cubicBezTo>
                    <a:pt x="95" y="847"/>
                    <a:pt x="215" y="942"/>
                    <a:pt x="336" y="942"/>
                  </a:cubicBezTo>
                  <a:lnTo>
                    <a:pt x="376" y="942"/>
                  </a:lnTo>
                  <a:cubicBezTo>
                    <a:pt x="510" y="915"/>
                    <a:pt x="618" y="781"/>
                    <a:pt x="591" y="647"/>
                  </a:cubicBezTo>
                  <a:lnTo>
                    <a:pt x="537" y="230"/>
                  </a:lnTo>
                  <a:cubicBezTo>
                    <a:pt x="512" y="92"/>
                    <a:pt x="393"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1" name="Google Shape;1201;p91"/>
            <p:cNvSpPr/>
            <p:nvPr/>
          </p:nvSpPr>
          <p:spPr>
            <a:xfrm>
              <a:off x="4746325" y="1471700"/>
              <a:ext cx="16800" cy="23300"/>
            </a:xfrm>
            <a:custGeom>
              <a:rect b="b" l="l" r="r" t="t"/>
              <a:pathLst>
                <a:path extrusionOk="0" h="932" w="672">
                  <a:moveTo>
                    <a:pt x="281" y="0"/>
                  </a:moveTo>
                  <a:cubicBezTo>
                    <a:pt x="264" y="0"/>
                    <a:pt x="246" y="2"/>
                    <a:pt x="229" y="6"/>
                  </a:cubicBezTo>
                  <a:cubicBezTo>
                    <a:pt x="81" y="45"/>
                    <a:pt x="0" y="193"/>
                    <a:pt x="41" y="328"/>
                  </a:cubicBezTo>
                  <a:lnTo>
                    <a:pt x="134" y="743"/>
                  </a:lnTo>
                  <a:cubicBezTo>
                    <a:pt x="175" y="851"/>
                    <a:pt x="269" y="931"/>
                    <a:pt x="390" y="931"/>
                  </a:cubicBezTo>
                  <a:lnTo>
                    <a:pt x="457" y="931"/>
                  </a:lnTo>
                  <a:cubicBezTo>
                    <a:pt x="591" y="892"/>
                    <a:pt x="671" y="743"/>
                    <a:pt x="644" y="609"/>
                  </a:cubicBezTo>
                  <a:lnTo>
                    <a:pt x="537" y="193"/>
                  </a:lnTo>
                  <a:cubicBezTo>
                    <a:pt x="502" y="77"/>
                    <a:pt x="396" y="0"/>
                    <a:pt x="2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2" name="Google Shape;1202;p91"/>
            <p:cNvSpPr/>
            <p:nvPr/>
          </p:nvSpPr>
          <p:spPr>
            <a:xfrm>
              <a:off x="4734900" y="1436450"/>
              <a:ext cx="18150" cy="22975"/>
            </a:xfrm>
            <a:custGeom>
              <a:rect b="b" l="l" r="r" t="t"/>
              <a:pathLst>
                <a:path extrusionOk="0" h="919" w="726">
                  <a:moveTo>
                    <a:pt x="298" y="1"/>
                  </a:moveTo>
                  <a:cubicBezTo>
                    <a:pt x="267" y="1"/>
                    <a:pt x="234" y="7"/>
                    <a:pt x="203" y="19"/>
                  </a:cubicBezTo>
                  <a:cubicBezTo>
                    <a:pt x="68" y="59"/>
                    <a:pt x="1" y="220"/>
                    <a:pt x="54" y="355"/>
                  </a:cubicBezTo>
                  <a:cubicBezTo>
                    <a:pt x="95" y="476"/>
                    <a:pt x="149" y="610"/>
                    <a:pt x="189" y="744"/>
                  </a:cubicBezTo>
                  <a:cubicBezTo>
                    <a:pt x="229" y="852"/>
                    <a:pt x="323" y="918"/>
                    <a:pt x="430" y="918"/>
                  </a:cubicBezTo>
                  <a:cubicBezTo>
                    <a:pt x="457" y="918"/>
                    <a:pt x="498" y="905"/>
                    <a:pt x="525" y="905"/>
                  </a:cubicBezTo>
                  <a:cubicBezTo>
                    <a:pt x="659" y="852"/>
                    <a:pt x="726" y="704"/>
                    <a:pt x="686" y="569"/>
                  </a:cubicBezTo>
                  <a:cubicBezTo>
                    <a:pt x="632" y="435"/>
                    <a:pt x="591" y="301"/>
                    <a:pt x="538" y="167"/>
                  </a:cubicBezTo>
                  <a:cubicBezTo>
                    <a:pt x="497" y="64"/>
                    <a:pt x="401"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3" name="Google Shape;1203;p91"/>
            <p:cNvSpPr/>
            <p:nvPr/>
          </p:nvSpPr>
          <p:spPr>
            <a:xfrm>
              <a:off x="4965800" y="1691350"/>
              <a:ext cx="18150" cy="22800"/>
            </a:xfrm>
            <a:custGeom>
              <a:rect b="b" l="l" r="r" t="t"/>
              <a:pathLst>
                <a:path extrusionOk="0" h="912" w="726">
                  <a:moveTo>
                    <a:pt x="281" y="0"/>
                  </a:moveTo>
                  <a:cubicBezTo>
                    <a:pt x="255" y="0"/>
                    <a:pt x="228" y="4"/>
                    <a:pt x="202" y="12"/>
                  </a:cubicBezTo>
                  <a:cubicBezTo>
                    <a:pt x="68" y="65"/>
                    <a:pt x="0" y="213"/>
                    <a:pt x="54" y="348"/>
                  </a:cubicBezTo>
                  <a:lnTo>
                    <a:pt x="188" y="750"/>
                  </a:lnTo>
                  <a:cubicBezTo>
                    <a:pt x="229" y="844"/>
                    <a:pt x="336" y="912"/>
                    <a:pt x="430" y="912"/>
                  </a:cubicBezTo>
                  <a:cubicBezTo>
                    <a:pt x="471" y="912"/>
                    <a:pt x="498" y="912"/>
                    <a:pt x="524" y="898"/>
                  </a:cubicBezTo>
                  <a:cubicBezTo>
                    <a:pt x="659" y="858"/>
                    <a:pt x="725" y="710"/>
                    <a:pt x="685" y="575"/>
                  </a:cubicBezTo>
                  <a:lnTo>
                    <a:pt x="537" y="173"/>
                  </a:lnTo>
                  <a:cubicBezTo>
                    <a:pt x="494" y="64"/>
                    <a:pt x="390" y="0"/>
                    <a:pt x="2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4" name="Google Shape;1204;p91"/>
            <p:cNvSpPr/>
            <p:nvPr/>
          </p:nvSpPr>
          <p:spPr>
            <a:xfrm>
              <a:off x="4955725" y="1655600"/>
              <a:ext cx="16800" cy="23300"/>
            </a:xfrm>
            <a:custGeom>
              <a:rect b="b" l="l" r="r" t="t"/>
              <a:pathLst>
                <a:path extrusionOk="0" h="932" w="672">
                  <a:moveTo>
                    <a:pt x="272" y="1"/>
                  </a:moveTo>
                  <a:cubicBezTo>
                    <a:pt x="253" y="1"/>
                    <a:pt x="235" y="2"/>
                    <a:pt x="215" y="6"/>
                  </a:cubicBezTo>
                  <a:cubicBezTo>
                    <a:pt x="81" y="46"/>
                    <a:pt x="1" y="180"/>
                    <a:pt x="27" y="328"/>
                  </a:cubicBezTo>
                  <a:lnTo>
                    <a:pt x="135" y="731"/>
                  </a:lnTo>
                  <a:cubicBezTo>
                    <a:pt x="162" y="851"/>
                    <a:pt x="269" y="931"/>
                    <a:pt x="390" y="931"/>
                  </a:cubicBezTo>
                  <a:cubicBezTo>
                    <a:pt x="403" y="931"/>
                    <a:pt x="430" y="931"/>
                    <a:pt x="457" y="919"/>
                  </a:cubicBezTo>
                  <a:cubicBezTo>
                    <a:pt x="591" y="892"/>
                    <a:pt x="672" y="744"/>
                    <a:pt x="645" y="609"/>
                  </a:cubicBezTo>
                  <a:lnTo>
                    <a:pt x="538" y="194"/>
                  </a:lnTo>
                  <a:cubicBezTo>
                    <a:pt x="503" y="77"/>
                    <a:pt x="397"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5" name="Google Shape;1205;p91"/>
            <p:cNvSpPr/>
            <p:nvPr/>
          </p:nvSpPr>
          <p:spPr>
            <a:xfrm>
              <a:off x="4949025" y="1619100"/>
              <a:ext cx="15450" cy="23550"/>
            </a:xfrm>
            <a:custGeom>
              <a:rect b="b" l="l" r="r" t="t"/>
              <a:pathLst>
                <a:path extrusionOk="0" h="942" w="618">
                  <a:moveTo>
                    <a:pt x="269" y="1"/>
                  </a:moveTo>
                  <a:cubicBezTo>
                    <a:pt x="260" y="1"/>
                    <a:pt x="251" y="1"/>
                    <a:pt x="242" y="2"/>
                  </a:cubicBezTo>
                  <a:cubicBezTo>
                    <a:pt x="108" y="29"/>
                    <a:pt x="0" y="150"/>
                    <a:pt x="27" y="297"/>
                  </a:cubicBezTo>
                  <a:lnTo>
                    <a:pt x="95" y="714"/>
                  </a:lnTo>
                  <a:cubicBezTo>
                    <a:pt x="108" y="848"/>
                    <a:pt x="215" y="942"/>
                    <a:pt x="349" y="942"/>
                  </a:cubicBezTo>
                  <a:cubicBezTo>
                    <a:pt x="363" y="942"/>
                    <a:pt x="376" y="942"/>
                    <a:pt x="390" y="929"/>
                  </a:cubicBezTo>
                  <a:cubicBezTo>
                    <a:pt x="524" y="915"/>
                    <a:pt x="618" y="781"/>
                    <a:pt x="605" y="646"/>
                  </a:cubicBezTo>
                  <a:lnTo>
                    <a:pt x="537" y="217"/>
                  </a:lnTo>
                  <a:cubicBezTo>
                    <a:pt x="525" y="91"/>
                    <a:pt x="406"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6" name="Google Shape;1206;p91"/>
            <p:cNvSpPr/>
            <p:nvPr/>
          </p:nvSpPr>
          <p:spPr>
            <a:xfrm>
              <a:off x="4946325" y="1582200"/>
              <a:ext cx="13800" cy="23550"/>
            </a:xfrm>
            <a:custGeom>
              <a:rect b="b" l="l" r="r" t="t"/>
              <a:pathLst>
                <a:path extrusionOk="0" h="942" w="552">
                  <a:moveTo>
                    <a:pt x="280" y="0"/>
                  </a:moveTo>
                  <a:cubicBezTo>
                    <a:pt x="272" y="0"/>
                    <a:pt x="264" y="1"/>
                    <a:pt x="256" y="1"/>
                  </a:cubicBezTo>
                  <a:cubicBezTo>
                    <a:pt x="108" y="1"/>
                    <a:pt x="1" y="123"/>
                    <a:pt x="15" y="270"/>
                  </a:cubicBezTo>
                  <a:lnTo>
                    <a:pt x="28" y="687"/>
                  </a:lnTo>
                  <a:cubicBezTo>
                    <a:pt x="42" y="834"/>
                    <a:pt x="149" y="941"/>
                    <a:pt x="283" y="941"/>
                  </a:cubicBezTo>
                  <a:lnTo>
                    <a:pt x="296" y="941"/>
                  </a:lnTo>
                  <a:cubicBezTo>
                    <a:pt x="444" y="928"/>
                    <a:pt x="552" y="807"/>
                    <a:pt x="552" y="673"/>
                  </a:cubicBezTo>
                  <a:lnTo>
                    <a:pt x="525" y="243"/>
                  </a:lnTo>
                  <a:cubicBezTo>
                    <a:pt x="525" y="104"/>
                    <a:pt x="416"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7" name="Google Shape;1207;p91"/>
            <p:cNvSpPr/>
            <p:nvPr/>
          </p:nvSpPr>
          <p:spPr>
            <a:xfrm>
              <a:off x="4946325" y="1544950"/>
              <a:ext cx="13800" cy="23550"/>
            </a:xfrm>
            <a:custGeom>
              <a:rect b="b" l="l" r="r" t="t"/>
              <a:pathLst>
                <a:path extrusionOk="0" h="942" w="552">
                  <a:moveTo>
                    <a:pt x="284" y="1"/>
                  </a:moveTo>
                  <a:cubicBezTo>
                    <a:pt x="148" y="1"/>
                    <a:pt x="41" y="104"/>
                    <a:pt x="28" y="244"/>
                  </a:cubicBezTo>
                  <a:cubicBezTo>
                    <a:pt x="15" y="391"/>
                    <a:pt x="15" y="525"/>
                    <a:pt x="15" y="673"/>
                  </a:cubicBezTo>
                  <a:cubicBezTo>
                    <a:pt x="1" y="820"/>
                    <a:pt x="108" y="942"/>
                    <a:pt x="256" y="942"/>
                  </a:cubicBezTo>
                  <a:lnTo>
                    <a:pt x="269" y="942"/>
                  </a:lnTo>
                  <a:cubicBezTo>
                    <a:pt x="403" y="942"/>
                    <a:pt x="525" y="834"/>
                    <a:pt x="525" y="700"/>
                  </a:cubicBezTo>
                  <a:cubicBezTo>
                    <a:pt x="525" y="552"/>
                    <a:pt x="538" y="418"/>
                    <a:pt x="552" y="283"/>
                  </a:cubicBezTo>
                  <a:cubicBezTo>
                    <a:pt x="552" y="136"/>
                    <a:pt x="444" y="15"/>
                    <a:pt x="310" y="2"/>
                  </a:cubicBezTo>
                  <a:cubicBezTo>
                    <a:pt x="301" y="1"/>
                    <a:pt x="293" y="1"/>
                    <a:pt x="2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8" name="Google Shape;1208;p91"/>
            <p:cNvSpPr/>
            <p:nvPr/>
          </p:nvSpPr>
          <p:spPr>
            <a:xfrm>
              <a:off x="4949025" y="1508025"/>
              <a:ext cx="15450" cy="23550"/>
            </a:xfrm>
            <a:custGeom>
              <a:rect b="b" l="l" r="r" t="t"/>
              <a:pathLst>
                <a:path extrusionOk="0" h="942" w="618">
                  <a:moveTo>
                    <a:pt x="361" y="1"/>
                  </a:moveTo>
                  <a:cubicBezTo>
                    <a:pt x="225" y="1"/>
                    <a:pt x="107" y="92"/>
                    <a:pt x="95" y="230"/>
                  </a:cubicBezTo>
                  <a:lnTo>
                    <a:pt x="27" y="647"/>
                  </a:lnTo>
                  <a:cubicBezTo>
                    <a:pt x="0" y="781"/>
                    <a:pt x="108" y="915"/>
                    <a:pt x="242" y="942"/>
                  </a:cubicBezTo>
                  <a:lnTo>
                    <a:pt x="283" y="942"/>
                  </a:lnTo>
                  <a:cubicBezTo>
                    <a:pt x="403" y="942"/>
                    <a:pt x="524" y="847"/>
                    <a:pt x="537" y="713"/>
                  </a:cubicBezTo>
                  <a:lnTo>
                    <a:pt x="605" y="298"/>
                  </a:lnTo>
                  <a:cubicBezTo>
                    <a:pt x="618" y="163"/>
                    <a:pt x="524" y="29"/>
                    <a:pt x="390" y="2"/>
                  </a:cubicBezTo>
                  <a:cubicBezTo>
                    <a:pt x="380" y="1"/>
                    <a:pt x="371"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09" name="Google Shape;1209;p91"/>
            <p:cNvSpPr/>
            <p:nvPr/>
          </p:nvSpPr>
          <p:spPr>
            <a:xfrm>
              <a:off x="4955725" y="1471700"/>
              <a:ext cx="16800" cy="23300"/>
            </a:xfrm>
            <a:custGeom>
              <a:rect b="b" l="l" r="r" t="t"/>
              <a:pathLst>
                <a:path extrusionOk="0" h="932" w="672">
                  <a:moveTo>
                    <a:pt x="401" y="0"/>
                  </a:moveTo>
                  <a:cubicBezTo>
                    <a:pt x="277" y="0"/>
                    <a:pt x="170" y="77"/>
                    <a:pt x="135" y="193"/>
                  </a:cubicBezTo>
                  <a:lnTo>
                    <a:pt x="27" y="609"/>
                  </a:lnTo>
                  <a:cubicBezTo>
                    <a:pt x="1" y="743"/>
                    <a:pt x="81" y="892"/>
                    <a:pt x="215" y="931"/>
                  </a:cubicBezTo>
                  <a:lnTo>
                    <a:pt x="283" y="931"/>
                  </a:lnTo>
                  <a:cubicBezTo>
                    <a:pt x="403" y="931"/>
                    <a:pt x="511" y="851"/>
                    <a:pt x="538" y="743"/>
                  </a:cubicBezTo>
                  <a:lnTo>
                    <a:pt x="632" y="328"/>
                  </a:lnTo>
                  <a:cubicBezTo>
                    <a:pt x="672" y="193"/>
                    <a:pt x="591" y="45"/>
                    <a:pt x="457" y="6"/>
                  </a:cubicBezTo>
                  <a:cubicBezTo>
                    <a:pt x="438" y="2"/>
                    <a:pt x="419" y="0"/>
                    <a:pt x="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10" name="Google Shape;1210;p91"/>
            <p:cNvSpPr/>
            <p:nvPr/>
          </p:nvSpPr>
          <p:spPr>
            <a:xfrm>
              <a:off x="4965800" y="1436450"/>
              <a:ext cx="18150" cy="22975"/>
            </a:xfrm>
            <a:custGeom>
              <a:rect b="b" l="l" r="r" t="t"/>
              <a:pathLst>
                <a:path extrusionOk="0" h="919" w="726">
                  <a:moveTo>
                    <a:pt x="429" y="1"/>
                  </a:moveTo>
                  <a:cubicBezTo>
                    <a:pt x="326" y="1"/>
                    <a:pt x="229" y="64"/>
                    <a:pt x="188" y="167"/>
                  </a:cubicBezTo>
                  <a:cubicBezTo>
                    <a:pt x="149" y="301"/>
                    <a:pt x="95" y="435"/>
                    <a:pt x="54" y="569"/>
                  </a:cubicBezTo>
                  <a:cubicBezTo>
                    <a:pt x="0" y="704"/>
                    <a:pt x="68" y="852"/>
                    <a:pt x="215" y="905"/>
                  </a:cubicBezTo>
                  <a:cubicBezTo>
                    <a:pt x="242" y="905"/>
                    <a:pt x="269" y="918"/>
                    <a:pt x="296" y="918"/>
                  </a:cubicBezTo>
                  <a:cubicBezTo>
                    <a:pt x="403" y="918"/>
                    <a:pt x="498" y="852"/>
                    <a:pt x="537" y="744"/>
                  </a:cubicBezTo>
                  <a:cubicBezTo>
                    <a:pt x="578" y="610"/>
                    <a:pt x="632" y="476"/>
                    <a:pt x="672" y="355"/>
                  </a:cubicBezTo>
                  <a:cubicBezTo>
                    <a:pt x="725" y="220"/>
                    <a:pt x="659" y="59"/>
                    <a:pt x="524" y="19"/>
                  </a:cubicBezTo>
                  <a:cubicBezTo>
                    <a:pt x="493" y="7"/>
                    <a:pt x="460"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11" name="Google Shape;1211;p91"/>
            <p:cNvSpPr/>
            <p:nvPr/>
          </p:nvSpPr>
          <p:spPr>
            <a:xfrm>
              <a:off x="4686925" y="1372825"/>
              <a:ext cx="345025" cy="405100"/>
            </a:xfrm>
            <a:custGeom>
              <a:rect b="b" l="l" r="r" t="t"/>
              <a:pathLst>
                <a:path extrusionOk="0" h="16204" w="13801">
                  <a:moveTo>
                    <a:pt x="11827" y="510"/>
                  </a:moveTo>
                  <a:lnTo>
                    <a:pt x="11827" y="1383"/>
                  </a:lnTo>
                  <a:lnTo>
                    <a:pt x="2752" y="1383"/>
                  </a:lnTo>
                  <a:cubicBezTo>
                    <a:pt x="2605" y="1383"/>
                    <a:pt x="2497" y="1491"/>
                    <a:pt x="2497" y="1638"/>
                  </a:cubicBezTo>
                  <a:cubicBezTo>
                    <a:pt x="2497" y="1772"/>
                    <a:pt x="2605" y="1893"/>
                    <a:pt x="2752" y="1893"/>
                  </a:cubicBezTo>
                  <a:lnTo>
                    <a:pt x="11921" y="1893"/>
                  </a:lnTo>
                  <a:cubicBezTo>
                    <a:pt x="13720" y="5786"/>
                    <a:pt x="13747" y="10216"/>
                    <a:pt x="12002" y="14122"/>
                  </a:cubicBezTo>
                  <a:cubicBezTo>
                    <a:pt x="11961" y="14122"/>
                    <a:pt x="11921" y="14122"/>
                    <a:pt x="11894" y="14149"/>
                  </a:cubicBezTo>
                  <a:cubicBezTo>
                    <a:pt x="11760" y="14202"/>
                    <a:pt x="11706" y="14363"/>
                    <a:pt x="11760" y="14485"/>
                  </a:cubicBezTo>
                  <a:lnTo>
                    <a:pt x="11827" y="14619"/>
                  </a:lnTo>
                  <a:lnTo>
                    <a:pt x="11827" y="15679"/>
                  </a:lnTo>
                  <a:lnTo>
                    <a:pt x="1973" y="15679"/>
                  </a:lnTo>
                  <a:lnTo>
                    <a:pt x="1973" y="14820"/>
                  </a:lnTo>
                  <a:lnTo>
                    <a:pt x="11048" y="14820"/>
                  </a:lnTo>
                  <a:cubicBezTo>
                    <a:pt x="11196" y="14820"/>
                    <a:pt x="11316" y="14712"/>
                    <a:pt x="11316" y="14565"/>
                  </a:cubicBezTo>
                  <a:cubicBezTo>
                    <a:pt x="11316" y="14417"/>
                    <a:pt x="11196" y="14310"/>
                    <a:pt x="11048" y="14310"/>
                  </a:cubicBezTo>
                  <a:lnTo>
                    <a:pt x="1880" y="14310"/>
                  </a:lnTo>
                  <a:cubicBezTo>
                    <a:pt x="81" y="10417"/>
                    <a:pt x="54" y="5987"/>
                    <a:pt x="1799" y="2081"/>
                  </a:cubicBezTo>
                  <a:cubicBezTo>
                    <a:pt x="1839" y="2081"/>
                    <a:pt x="1880" y="2067"/>
                    <a:pt x="1920" y="2054"/>
                  </a:cubicBezTo>
                  <a:cubicBezTo>
                    <a:pt x="2041" y="2001"/>
                    <a:pt x="2095" y="1840"/>
                    <a:pt x="2041" y="1718"/>
                  </a:cubicBezTo>
                  <a:lnTo>
                    <a:pt x="1973" y="1584"/>
                  </a:lnTo>
                  <a:lnTo>
                    <a:pt x="1973" y="510"/>
                  </a:lnTo>
                  <a:close/>
                  <a:moveTo>
                    <a:pt x="1719" y="0"/>
                  </a:moveTo>
                  <a:cubicBezTo>
                    <a:pt x="1571" y="0"/>
                    <a:pt x="1463" y="107"/>
                    <a:pt x="1463" y="256"/>
                  </a:cubicBezTo>
                  <a:lnTo>
                    <a:pt x="1463" y="1571"/>
                  </a:lnTo>
                  <a:cubicBezTo>
                    <a:pt x="511" y="3598"/>
                    <a:pt x="1" y="5853"/>
                    <a:pt x="1" y="8095"/>
                  </a:cubicBezTo>
                  <a:cubicBezTo>
                    <a:pt x="1" y="10350"/>
                    <a:pt x="511" y="12605"/>
                    <a:pt x="1463" y="14619"/>
                  </a:cubicBezTo>
                  <a:lnTo>
                    <a:pt x="1463" y="15947"/>
                  </a:lnTo>
                  <a:cubicBezTo>
                    <a:pt x="1463" y="16082"/>
                    <a:pt x="1571" y="16203"/>
                    <a:pt x="1719" y="16203"/>
                  </a:cubicBezTo>
                  <a:lnTo>
                    <a:pt x="12082" y="16203"/>
                  </a:lnTo>
                  <a:cubicBezTo>
                    <a:pt x="12229" y="16203"/>
                    <a:pt x="12351" y="16082"/>
                    <a:pt x="12351" y="15947"/>
                  </a:cubicBezTo>
                  <a:lnTo>
                    <a:pt x="12351" y="14619"/>
                  </a:lnTo>
                  <a:cubicBezTo>
                    <a:pt x="13290" y="12605"/>
                    <a:pt x="13800" y="10350"/>
                    <a:pt x="13800" y="8095"/>
                  </a:cubicBezTo>
                  <a:cubicBezTo>
                    <a:pt x="13800" y="5853"/>
                    <a:pt x="13290" y="3598"/>
                    <a:pt x="12351" y="1571"/>
                  </a:cubicBezTo>
                  <a:lnTo>
                    <a:pt x="12351" y="256"/>
                  </a:lnTo>
                  <a:cubicBezTo>
                    <a:pt x="12351" y="107"/>
                    <a:pt x="12229" y="0"/>
                    <a:pt x="120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12" name="Google Shape;1212;p91"/>
            <p:cNvSpPr/>
            <p:nvPr/>
          </p:nvSpPr>
          <p:spPr>
            <a:xfrm>
              <a:off x="4797675" y="1515775"/>
              <a:ext cx="123525" cy="119175"/>
            </a:xfrm>
            <a:custGeom>
              <a:rect b="b" l="l" r="r" t="t"/>
              <a:pathLst>
                <a:path extrusionOk="0" h="4767" w="4941">
                  <a:moveTo>
                    <a:pt x="1705" y="511"/>
                  </a:moveTo>
                  <a:cubicBezTo>
                    <a:pt x="2295" y="511"/>
                    <a:pt x="2967" y="833"/>
                    <a:pt x="3491" y="1357"/>
                  </a:cubicBezTo>
                  <a:cubicBezTo>
                    <a:pt x="3933" y="1786"/>
                    <a:pt x="4216" y="2309"/>
                    <a:pt x="4309" y="2820"/>
                  </a:cubicBezTo>
                  <a:cubicBezTo>
                    <a:pt x="4377" y="3183"/>
                    <a:pt x="4336" y="3491"/>
                    <a:pt x="4202" y="3746"/>
                  </a:cubicBezTo>
                  <a:lnTo>
                    <a:pt x="2510" y="2055"/>
                  </a:lnTo>
                  <a:cubicBezTo>
                    <a:pt x="2464" y="2008"/>
                    <a:pt x="2400" y="1984"/>
                    <a:pt x="2335" y="1984"/>
                  </a:cubicBezTo>
                  <a:cubicBezTo>
                    <a:pt x="2269" y="1984"/>
                    <a:pt x="2202" y="2008"/>
                    <a:pt x="2148" y="2055"/>
                  </a:cubicBezTo>
                  <a:cubicBezTo>
                    <a:pt x="2054" y="2162"/>
                    <a:pt x="2054" y="2323"/>
                    <a:pt x="2148" y="2431"/>
                  </a:cubicBezTo>
                  <a:lnTo>
                    <a:pt x="3840" y="4108"/>
                  </a:lnTo>
                  <a:cubicBezTo>
                    <a:pt x="3665" y="4203"/>
                    <a:pt x="3464" y="4256"/>
                    <a:pt x="3235" y="4256"/>
                  </a:cubicBezTo>
                  <a:cubicBezTo>
                    <a:pt x="2644" y="4256"/>
                    <a:pt x="1973" y="3934"/>
                    <a:pt x="1450" y="3410"/>
                  </a:cubicBezTo>
                  <a:cubicBezTo>
                    <a:pt x="1021" y="2981"/>
                    <a:pt x="725" y="2458"/>
                    <a:pt x="631" y="1948"/>
                  </a:cubicBezTo>
                  <a:cubicBezTo>
                    <a:pt x="564" y="1585"/>
                    <a:pt x="604" y="1262"/>
                    <a:pt x="738" y="1021"/>
                  </a:cubicBezTo>
                  <a:lnTo>
                    <a:pt x="1423" y="1692"/>
                  </a:lnTo>
                  <a:cubicBezTo>
                    <a:pt x="1463" y="1746"/>
                    <a:pt x="1531" y="1772"/>
                    <a:pt x="1597" y="1772"/>
                  </a:cubicBezTo>
                  <a:cubicBezTo>
                    <a:pt x="1665" y="1772"/>
                    <a:pt x="1732" y="1746"/>
                    <a:pt x="1785" y="1692"/>
                  </a:cubicBezTo>
                  <a:cubicBezTo>
                    <a:pt x="1880" y="1599"/>
                    <a:pt x="1880" y="1423"/>
                    <a:pt x="1785" y="1330"/>
                  </a:cubicBezTo>
                  <a:lnTo>
                    <a:pt x="1114" y="659"/>
                  </a:lnTo>
                  <a:cubicBezTo>
                    <a:pt x="1275" y="564"/>
                    <a:pt x="1477" y="511"/>
                    <a:pt x="1705" y="511"/>
                  </a:cubicBezTo>
                  <a:close/>
                  <a:moveTo>
                    <a:pt x="1705" y="1"/>
                  </a:moveTo>
                  <a:cubicBezTo>
                    <a:pt x="1236" y="1"/>
                    <a:pt x="833" y="149"/>
                    <a:pt x="537" y="444"/>
                  </a:cubicBezTo>
                  <a:cubicBezTo>
                    <a:pt x="148" y="833"/>
                    <a:pt x="1" y="1397"/>
                    <a:pt x="121" y="2041"/>
                  </a:cubicBezTo>
                  <a:cubicBezTo>
                    <a:pt x="242" y="2658"/>
                    <a:pt x="577" y="3263"/>
                    <a:pt x="1074" y="3773"/>
                  </a:cubicBezTo>
                  <a:cubicBezTo>
                    <a:pt x="1705" y="4404"/>
                    <a:pt x="2510" y="4767"/>
                    <a:pt x="3235" y="4767"/>
                  </a:cubicBezTo>
                  <a:cubicBezTo>
                    <a:pt x="3705" y="4767"/>
                    <a:pt x="4108" y="4618"/>
                    <a:pt x="4404" y="4323"/>
                  </a:cubicBezTo>
                  <a:cubicBezTo>
                    <a:pt x="4792" y="3934"/>
                    <a:pt x="4940" y="3370"/>
                    <a:pt x="4819" y="2726"/>
                  </a:cubicBezTo>
                  <a:cubicBezTo>
                    <a:pt x="4712" y="2109"/>
                    <a:pt x="4363" y="1491"/>
                    <a:pt x="3867" y="994"/>
                  </a:cubicBezTo>
                  <a:cubicBezTo>
                    <a:pt x="3235" y="364"/>
                    <a:pt x="2430" y="1"/>
                    <a:pt x="17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grpSp>
        <p:nvGrpSpPr>
          <p:cNvPr id="1213" name="Google Shape;1213;p91"/>
          <p:cNvGrpSpPr/>
          <p:nvPr/>
        </p:nvGrpSpPr>
        <p:grpSpPr>
          <a:xfrm>
            <a:off x="8237367" y="1585343"/>
            <a:ext cx="431370" cy="554987"/>
            <a:chOff x="5698861" y="3233321"/>
            <a:chExt cx="232984" cy="396646"/>
          </a:xfrm>
        </p:grpSpPr>
        <p:sp>
          <p:nvSpPr>
            <p:cNvPr id="1214" name="Google Shape;1214;p91"/>
            <p:cNvSpPr/>
            <p:nvPr/>
          </p:nvSpPr>
          <p:spPr>
            <a:xfrm>
              <a:off x="5806795" y="3451858"/>
              <a:ext cx="15301" cy="13292"/>
            </a:xfrm>
            <a:custGeom>
              <a:rect b="b" l="l" r="r" t="t"/>
              <a:pathLst>
                <a:path extrusionOk="0" h="483" w="556">
                  <a:moveTo>
                    <a:pt x="317" y="0"/>
                  </a:moveTo>
                  <a:cubicBezTo>
                    <a:pt x="106" y="0"/>
                    <a:pt x="0" y="264"/>
                    <a:pt x="146" y="409"/>
                  </a:cubicBezTo>
                  <a:cubicBezTo>
                    <a:pt x="196" y="460"/>
                    <a:pt x="257" y="482"/>
                    <a:pt x="315" y="482"/>
                  </a:cubicBezTo>
                  <a:cubicBezTo>
                    <a:pt x="439" y="482"/>
                    <a:pt x="555" y="381"/>
                    <a:pt x="555" y="238"/>
                  </a:cubicBezTo>
                  <a:cubicBezTo>
                    <a:pt x="555" y="106"/>
                    <a:pt x="450"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91"/>
            <p:cNvSpPr/>
            <p:nvPr/>
          </p:nvSpPr>
          <p:spPr>
            <a:xfrm>
              <a:off x="5806795" y="3477644"/>
              <a:ext cx="15301" cy="13155"/>
            </a:xfrm>
            <a:custGeom>
              <a:rect b="b" l="l" r="r" t="t"/>
              <a:pathLst>
                <a:path extrusionOk="0" h="478" w="556">
                  <a:moveTo>
                    <a:pt x="317" y="1"/>
                  </a:moveTo>
                  <a:cubicBezTo>
                    <a:pt x="106" y="1"/>
                    <a:pt x="0" y="252"/>
                    <a:pt x="146" y="410"/>
                  </a:cubicBezTo>
                  <a:cubicBezTo>
                    <a:pt x="192" y="456"/>
                    <a:pt x="251" y="477"/>
                    <a:pt x="309" y="477"/>
                  </a:cubicBezTo>
                  <a:cubicBezTo>
                    <a:pt x="433" y="477"/>
                    <a:pt x="555" y="382"/>
                    <a:pt x="555" y="238"/>
                  </a:cubicBezTo>
                  <a:cubicBezTo>
                    <a:pt x="555" y="106"/>
                    <a:pt x="450"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91"/>
            <p:cNvSpPr/>
            <p:nvPr/>
          </p:nvSpPr>
          <p:spPr>
            <a:xfrm>
              <a:off x="5765350" y="3478717"/>
              <a:ext cx="35446" cy="11696"/>
            </a:xfrm>
            <a:custGeom>
              <a:rect b="b" l="l" r="r" t="t"/>
              <a:pathLst>
                <a:path extrusionOk="0" h="425" w="1288">
                  <a:moveTo>
                    <a:pt x="1015" y="0"/>
                  </a:moveTo>
                  <a:cubicBezTo>
                    <a:pt x="1008" y="0"/>
                    <a:pt x="1000" y="1"/>
                    <a:pt x="991" y="1"/>
                  </a:cubicBezTo>
                  <a:lnTo>
                    <a:pt x="252" y="1"/>
                  </a:lnTo>
                  <a:cubicBezTo>
                    <a:pt x="1" y="28"/>
                    <a:pt x="1" y="398"/>
                    <a:pt x="252" y="424"/>
                  </a:cubicBezTo>
                  <a:lnTo>
                    <a:pt x="991" y="424"/>
                  </a:lnTo>
                  <a:cubicBezTo>
                    <a:pt x="1000" y="425"/>
                    <a:pt x="1008" y="425"/>
                    <a:pt x="1015" y="425"/>
                  </a:cubicBezTo>
                  <a:cubicBezTo>
                    <a:pt x="1287" y="425"/>
                    <a:pt x="1287" y="0"/>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91"/>
            <p:cNvSpPr/>
            <p:nvPr/>
          </p:nvSpPr>
          <p:spPr>
            <a:xfrm>
              <a:off x="5698861" y="3233321"/>
              <a:ext cx="232984" cy="396646"/>
            </a:xfrm>
            <a:custGeom>
              <a:rect b="b" l="l" r="r" t="t"/>
              <a:pathLst>
                <a:path extrusionOk="0" h="14413" w="8466">
                  <a:moveTo>
                    <a:pt x="5256" y="1866"/>
                  </a:moveTo>
                  <a:cubicBezTo>
                    <a:pt x="5256" y="1866"/>
                    <a:pt x="5296" y="1879"/>
                    <a:pt x="5336" y="1919"/>
                  </a:cubicBezTo>
                  <a:cubicBezTo>
                    <a:pt x="5534" y="2170"/>
                    <a:pt x="5626" y="2487"/>
                    <a:pt x="5587" y="2804"/>
                  </a:cubicBezTo>
                  <a:cubicBezTo>
                    <a:pt x="5587" y="2909"/>
                    <a:pt x="5626" y="3002"/>
                    <a:pt x="5692" y="3081"/>
                  </a:cubicBezTo>
                  <a:cubicBezTo>
                    <a:pt x="5719" y="3107"/>
                    <a:pt x="5745" y="3121"/>
                    <a:pt x="5771" y="3147"/>
                  </a:cubicBezTo>
                  <a:lnTo>
                    <a:pt x="5771" y="3662"/>
                  </a:lnTo>
                  <a:cubicBezTo>
                    <a:pt x="5771" y="4538"/>
                    <a:pt x="5047" y="5194"/>
                    <a:pt x="4244" y="5194"/>
                  </a:cubicBezTo>
                  <a:cubicBezTo>
                    <a:pt x="4041" y="5194"/>
                    <a:pt x="3834" y="5152"/>
                    <a:pt x="3632" y="5062"/>
                  </a:cubicBezTo>
                  <a:cubicBezTo>
                    <a:pt x="3460" y="4983"/>
                    <a:pt x="3302" y="4877"/>
                    <a:pt x="3170" y="4745"/>
                  </a:cubicBezTo>
                  <a:cubicBezTo>
                    <a:pt x="2879" y="4455"/>
                    <a:pt x="2721" y="4058"/>
                    <a:pt x="2721" y="3662"/>
                  </a:cubicBezTo>
                  <a:lnTo>
                    <a:pt x="2721" y="3147"/>
                  </a:lnTo>
                  <a:cubicBezTo>
                    <a:pt x="2747" y="3121"/>
                    <a:pt x="2774" y="3107"/>
                    <a:pt x="2800" y="3081"/>
                  </a:cubicBezTo>
                  <a:cubicBezTo>
                    <a:pt x="2866" y="3002"/>
                    <a:pt x="2906" y="2909"/>
                    <a:pt x="2906" y="2804"/>
                  </a:cubicBezTo>
                  <a:cubicBezTo>
                    <a:pt x="2866" y="2487"/>
                    <a:pt x="2958" y="2170"/>
                    <a:pt x="3157" y="1919"/>
                  </a:cubicBezTo>
                  <a:cubicBezTo>
                    <a:pt x="3170" y="1892"/>
                    <a:pt x="3209" y="1879"/>
                    <a:pt x="3236" y="1866"/>
                  </a:cubicBezTo>
                  <a:cubicBezTo>
                    <a:pt x="3249" y="1866"/>
                    <a:pt x="3249" y="1879"/>
                    <a:pt x="3249" y="1879"/>
                  </a:cubicBezTo>
                  <a:cubicBezTo>
                    <a:pt x="3529" y="2180"/>
                    <a:pt x="3940" y="2228"/>
                    <a:pt x="4140" y="2228"/>
                  </a:cubicBezTo>
                  <a:cubicBezTo>
                    <a:pt x="4185" y="2228"/>
                    <a:pt x="4220" y="2225"/>
                    <a:pt x="4239" y="2223"/>
                  </a:cubicBezTo>
                  <a:cubicBezTo>
                    <a:pt x="4254" y="2223"/>
                    <a:pt x="4276" y="2223"/>
                    <a:pt x="4302" y="2223"/>
                  </a:cubicBezTo>
                  <a:cubicBezTo>
                    <a:pt x="4487" y="2223"/>
                    <a:pt x="4929" y="2203"/>
                    <a:pt x="5230" y="1879"/>
                  </a:cubicBezTo>
                  <a:lnTo>
                    <a:pt x="5256" y="1866"/>
                  </a:lnTo>
                  <a:close/>
                  <a:moveTo>
                    <a:pt x="4741" y="5551"/>
                  </a:moveTo>
                  <a:lnTo>
                    <a:pt x="4741" y="6053"/>
                  </a:lnTo>
                  <a:lnTo>
                    <a:pt x="3751" y="6053"/>
                  </a:lnTo>
                  <a:lnTo>
                    <a:pt x="3751" y="5551"/>
                  </a:lnTo>
                  <a:cubicBezTo>
                    <a:pt x="3922" y="5590"/>
                    <a:pt x="4081" y="5617"/>
                    <a:pt x="4253" y="5617"/>
                  </a:cubicBezTo>
                  <a:cubicBezTo>
                    <a:pt x="4424" y="5617"/>
                    <a:pt x="4583" y="5590"/>
                    <a:pt x="4741" y="5551"/>
                  </a:cubicBezTo>
                  <a:close/>
                  <a:moveTo>
                    <a:pt x="5124" y="6475"/>
                  </a:moveTo>
                  <a:lnTo>
                    <a:pt x="5124" y="7096"/>
                  </a:lnTo>
                  <a:lnTo>
                    <a:pt x="3355" y="7096"/>
                  </a:lnTo>
                  <a:lnTo>
                    <a:pt x="3355" y="6475"/>
                  </a:lnTo>
                  <a:close/>
                  <a:moveTo>
                    <a:pt x="6656" y="7201"/>
                  </a:moveTo>
                  <a:cubicBezTo>
                    <a:pt x="7422" y="7201"/>
                    <a:pt x="8043" y="7822"/>
                    <a:pt x="8043" y="8588"/>
                  </a:cubicBezTo>
                  <a:lnTo>
                    <a:pt x="8043" y="10041"/>
                  </a:lnTo>
                  <a:lnTo>
                    <a:pt x="6577" y="10041"/>
                  </a:lnTo>
                  <a:cubicBezTo>
                    <a:pt x="6564" y="10041"/>
                    <a:pt x="6537" y="10028"/>
                    <a:pt x="6537" y="10001"/>
                  </a:cubicBezTo>
                  <a:lnTo>
                    <a:pt x="6537" y="7201"/>
                  </a:lnTo>
                  <a:close/>
                  <a:moveTo>
                    <a:pt x="5903" y="10846"/>
                  </a:moveTo>
                  <a:lnTo>
                    <a:pt x="5903" y="11269"/>
                  </a:lnTo>
                  <a:cubicBezTo>
                    <a:pt x="5903" y="11362"/>
                    <a:pt x="5837" y="11428"/>
                    <a:pt x="5745" y="11428"/>
                  </a:cubicBezTo>
                  <a:lnTo>
                    <a:pt x="5639" y="11428"/>
                  </a:lnTo>
                  <a:lnTo>
                    <a:pt x="5639" y="10846"/>
                  </a:lnTo>
                  <a:close/>
                  <a:moveTo>
                    <a:pt x="5217" y="10543"/>
                  </a:moveTo>
                  <a:lnTo>
                    <a:pt x="5217" y="11758"/>
                  </a:lnTo>
                  <a:cubicBezTo>
                    <a:pt x="5217" y="11982"/>
                    <a:pt x="5045" y="12154"/>
                    <a:pt x="4821" y="12154"/>
                  </a:cubicBezTo>
                  <a:lnTo>
                    <a:pt x="3592" y="12154"/>
                  </a:lnTo>
                  <a:cubicBezTo>
                    <a:pt x="3368" y="12154"/>
                    <a:pt x="3196" y="11982"/>
                    <a:pt x="3196" y="11758"/>
                  </a:cubicBezTo>
                  <a:lnTo>
                    <a:pt x="3196" y="10543"/>
                  </a:lnTo>
                  <a:close/>
                  <a:moveTo>
                    <a:pt x="6115" y="7201"/>
                  </a:moveTo>
                  <a:lnTo>
                    <a:pt x="6115" y="10001"/>
                  </a:lnTo>
                  <a:cubicBezTo>
                    <a:pt x="6115" y="10199"/>
                    <a:pt x="6234" y="10371"/>
                    <a:pt x="6419" y="10437"/>
                  </a:cubicBezTo>
                  <a:lnTo>
                    <a:pt x="6419" y="12180"/>
                  </a:lnTo>
                  <a:cubicBezTo>
                    <a:pt x="6392" y="12167"/>
                    <a:pt x="6352" y="12154"/>
                    <a:pt x="6326" y="12154"/>
                  </a:cubicBezTo>
                  <a:lnTo>
                    <a:pt x="5534" y="12154"/>
                  </a:lnTo>
                  <a:cubicBezTo>
                    <a:pt x="5587" y="12061"/>
                    <a:pt x="5626" y="11956"/>
                    <a:pt x="5639" y="11850"/>
                  </a:cubicBezTo>
                  <a:lnTo>
                    <a:pt x="5745" y="11850"/>
                  </a:lnTo>
                  <a:cubicBezTo>
                    <a:pt x="6062" y="11850"/>
                    <a:pt x="6326" y="11586"/>
                    <a:pt x="6326" y="11269"/>
                  </a:cubicBezTo>
                  <a:lnTo>
                    <a:pt x="6326" y="10807"/>
                  </a:lnTo>
                  <a:cubicBezTo>
                    <a:pt x="6326" y="10596"/>
                    <a:pt x="6154" y="10424"/>
                    <a:pt x="5943" y="10424"/>
                  </a:cubicBezTo>
                  <a:lnTo>
                    <a:pt x="5639" y="10424"/>
                  </a:lnTo>
                  <a:lnTo>
                    <a:pt x="5639" y="10331"/>
                  </a:lnTo>
                  <a:cubicBezTo>
                    <a:pt x="5639" y="10213"/>
                    <a:pt x="5547" y="10120"/>
                    <a:pt x="5428" y="10120"/>
                  </a:cubicBezTo>
                  <a:lnTo>
                    <a:pt x="2985" y="10120"/>
                  </a:lnTo>
                  <a:cubicBezTo>
                    <a:pt x="2866" y="10120"/>
                    <a:pt x="2774" y="10213"/>
                    <a:pt x="2774" y="10331"/>
                  </a:cubicBezTo>
                  <a:lnTo>
                    <a:pt x="2774" y="11758"/>
                  </a:lnTo>
                  <a:cubicBezTo>
                    <a:pt x="2774" y="11890"/>
                    <a:pt x="2813" y="12035"/>
                    <a:pt x="2879" y="12154"/>
                  </a:cubicBezTo>
                  <a:lnTo>
                    <a:pt x="2113" y="12154"/>
                  </a:lnTo>
                  <a:cubicBezTo>
                    <a:pt x="2087" y="12154"/>
                    <a:pt x="2074" y="12141"/>
                    <a:pt x="2074" y="12114"/>
                  </a:cubicBezTo>
                  <a:lnTo>
                    <a:pt x="2074" y="10437"/>
                  </a:lnTo>
                  <a:cubicBezTo>
                    <a:pt x="2258" y="10371"/>
                    <a:pt x="2391" y="10199"/>
                    <a:pt x="2391" y="10001"/>
                  </a:cubicBezTo>
                  <a:lnTo>
                    <a:pt x="2391" y="9460"/>
                  </a:lnTo>
                  <a:cubicBezTo>
                    <a:pt x="2377" y="9328"/>
                    <a:pt x="2278" y="9262"/>
                    <a:pt x="2179" y="9262"/>
                  </a:cubicBezTo>
                  <a:cubicBezTo>
                    <a:pt x="2080" y="9262"/>
                    <a:pt x="1981" y="9328"/>
                    <a:pt x="1968" y="9460"/>
                  </a:cubicBezTo>
                  <a:lnTo>
                    <a:pt x="1968" y="10001"/>
                  </a:lnTo>
                  <a:cubicBezTo>
                    <a:pt x="1968" y="10028"/>
                    <a:pt x="1955" y="10041"/>
                    <a:pt x="1928" y="10041"/>
                  </a:cubicBezTo>
                  <a:lnTo>
                    <a:pt x="436" y="10041"/>
                  </a:lnTo>
                  <a:lnTo>
                    <a:pt x="436" y="8588"/>
                  </a:lnTo>
                  <a:cubicBezTo>
                    <a:pt x="436" y="7822"/>
                    <a:pt x="1057" y="7201"/>
                    <a:pt x="1823" y="7201"/>
                  </a:cubicBezTo>
                  <a:lnTo>
                    <a:pt x="1955" y="7201"/>
                  </a:lnTo>
                  <a:lnTo>
                    <a:pt x="1955" y="8152"/>
                  </a:lnTo>
                  <a:cubicBezTo>
                    <a:pt x="1942" y="8304"/>
                    <a:pt x="2054" y="8380"/>
                    <a:pt x="2166" y="8380"/>
                  </a:cubicBezTo>
                  <a:cubicBezTo>
                    <a:pt x="2278" y="8380"/>
                    <a:pt x="2391" y="8304"/>
                    <a:pt x="2377" y="8152"/>
                  </a:cubicBezTo>
                  <a:lnTo>
                    <a:pt x="2377" y="7201"/>
                  </a:lnTo>
                  <a:lnTo>
                    <a:pt x="2932" y="7201"/>
                  </a:lnTo>
                  <a:lnTo>
                    <a:pt x="2932" y="7307"/>
                  </a:lnTo>
                  <a:cubicBezTo>
                    <a:pt x="2932" y="7426"/>
                    <a:pt x="3024" y="7518"/>
                    <a:pt x="3143" y="7518"/>
                  </a:cubicBezTo>
                  <a:lnTo>
                    <a:pt x="5336" y="7518"/>
                  </a:lnTo>
                  <a:cubicBezTo>
                    <a:pt x="5454" y="7518"/>
                    <a:pt x="5547" y="7426"/>
                    <a:pt x="5547" y="7307"/>
                  </a:cubicBezTo>
                  <a:lnTo>
                    <a:pt x="5547" y="7201"/>
                  </a:lnTo>
                  <a:close/>
                  <a:moveTo>
                    <a:pt x="6115" y="12577"/>
                  </a:moveTo>
                  <a:lnTo>
                    <a:pt x="6115" y="12656"/>
                  </a:lnTo>
                  <a:cubicBezTo>
                    <a:pt x="6115" y="12695"/>
                    <a:pt x="6075" y="12735"/>
                    <a:pt x="6036" y="12735"/>
                  </a:cubicBezTo>
                  <a:lnTo>
                    <a:pt x="3236" y="12735"/>
                  </a:lnTo>
                  <a:cubicBezTo>
                    <a:pt x="3183" y="12722"/>
                    <a:pt x="3143" y="12682"/>
                    <a:pt x="3143" y="12643"/>
                  </a:cubicBezTo>
                  <a:cubicBezTo>
                    <a:pt x="3143" y="12616"/>
                    <a:pt x="3143" y="12603"/>
                    <a:pt x="3143" y="12577"/>
                  </a:cubicBezTo>
                  <a:close/>
                  <a:moveTo>
                    <a:pt x="1651" y="10477"/>
                  </a:moveTo>
                  <a:lnTo>
                    <a:pt x="1651" y="12127"/>
                  </a:lnTo>
                  <a:cubicBezTo>
                    <a:pt x="1651" y="12127"/>
                    <a:pt x="1651" y="12141"/>
                    <a:pt x="1651" y="12141"/>
                  </a:cubicBezTo>
                  <a:cubicBezTo>
                    <a:pt x="1664" y="12378"/>
                    <a:pt x="1849" y="12577"/>
                    <a:pt x="2087" y="12590"/>
                  </a:cubicBezTo>
                  <a:lnTo>
                    <a:pt x="2655" y="12590"/>
                  </a:lnTo>
                  <a:cubicBezTo>
                    <a:pt x="2662" y="12587"/>
                    <a:pt x="2668" y="12586"/>
                    <a:pt x="2674" y="12586"/>
                  </a:cubicBezTo>
                  <a:cubicBezTo>
                    <a:pt x="2703" y="12586"/>
                    <a:pt x="2721" y="12610"/>
                    <a:pt x="2721" y="12643"/>
                  </a:cubicBezTo>
                  <a:cubicBezTo>
                    <a:pt x="2721" y="12907"/>
                    <a:pt x="2919" y="13131"/>
                    <a:pt x="3183" y="13158"/>
                  </a:cubicBezTo>
                  <a:lnTo>
                    <a:pt x="4715" y="13158"/>
                  </a:lnTo>
                  <a:cubicBezTo>
                    <a:pt x="4726" y="13155"/>
                    <a:pt x="4738" y="13154"/>
                    <a:pt x="4749" y="13154"/>
                  </a:cubicBezTo>
                  <a:cubicBezTo>
                    <a:pt x="4803" y="13154"/>
                    <a:pt x="4854" y="13180"/>
                    <a:pt x="4887" y="13224"/>
                  </a:cubicBezTo>
                  <a:cubicBezTo>
                    <a:pt x="4926" y="13263"/>
                    <a:pt x="4953" y="13329"/>
                    <a:pt x="4953" y="13382"/>
                  </a:cubicBezTo>
                  <a:cubicBezTo>
                    <a:pt x="4939" y="13501"/>
                    <a:pt x="4834" y="13593"/>
                    <a:pt x="4715" y="13593"/>
                  </a:cubicBezTo>
                  <a:lnTo>
                    <a:pt x="1836" y="13593"/>
                  </a:lnTo>
                  <a:cubicBezTo>
                    <a:pt x="1176" y="13580"/>
                    <a:pt x="647" y="13052"/>
                    <a:pt x="647" y="12405"/>
                  </a:cubicBezTo>
                  <a:lnTo>
                    <a:pt x="647" y="10477"/>
                  </a:lnTo>
                  <a:close/>
                  <a:moveTo>
                    <a:pt x="6419" y="12973"/>
                  </a:moveTo>
                  <a:lnTo>
                    <a:pt x="6419" y="13976"/>
                  </a:lnTo>
                  <a:lnTo>
                    <a:pt x="4900" y="13976"/>
                  </a:lnTo>
                  <a:cubicBezTo>
                    <a:pt x="5164" y="13910"/>
                    <a:pt x="5349" y="13673"/>
                    <a:pt x="5362" y="13395"/>
                  </a:cubicBezTo>
                  <a:cubicBezTo>
                    <a:pt x="5362" y="13316"/>
                    <a:pt x="5349" y="13224"/>
                    <a:pt x="5322" y="13144"/>
                  </a:cubicBezTo>
                  <a:lnTo>
                    <a:pt x="6036" y="13144"/>
                  </a:lnTo>
                  <a:cubicBezTo>
                    <a:pt x="6181" y="13144"/>
                    <a:pt x="6326" y="13078"/>
                    <a:pt x="6419" y="12973"/>
                  </a:cubicBezTo>
                  <a:close/>
                  <a:moveTo>
                    <a:pt x="4360" y="1"/>
                  </a:moveTo>
                  <a:cubicBezTo>
                    <a:pt x="4320" y="1"/>
                    <a:pt x="4279" y="2"/>
                    <a:pt x="4239" y="4"/>
                  </a:cubicBezTo>
                  <a:cubicBezTo>
                    <a:pt x="3487" y="4"/>
                    <a:pt x="2906" y="228"/>
                    <a:pt x="2536" y="677"/>
                  </a:cubicBezTo>
                  <a:cubicBezTo>
                    <a:pt x="1942" y="1377"/>
                    <a:pt x="2047" y="2421"/>
                    <a:pt x="2126" y="2843"/>
                  </a:cubicBezTo>
                  <a:cubicBezTo>
                    <a:pt x="2140" y="2949"/>
                    <a:pt x="2192" y="3055"/>
                    <a:pt x="2285" y="3121"/>
                  </a:cubicBezTo>
                  <a:lnTo>
                    <a:pt x="2285" y="3662"/>
                  </a:lnTo>
                  <a:cubicBezTo>
                    <a:pt x="2285" y="4177"/>
                    <a:pt x="2483" y="4679"/>
                    <a:pt x="2853" y="5036"/>
                  </a:cubicBezTo>
                  <a:cubicBezTo>
                    <a:pt x="2998" y="5181"/>
                    <a:pt x="3157" y="5287"/>
                    <a:pt x="3328" y="5379"/>
                  </a:cubicBezTo>
                  <a:lnTo>
                    <a:pt x="3328" y="6039"/>
                  </a:lnTo>
                  <a:lnTo>
                    <a:pt x="3143" y="6039"/>
                  </a:lnTo>
                  <a:cubicBezTo>
                    <a:pt x="3024" y="6039"/>
                    <a:pt x="2932" y="6145"/>
                    <a:pt x="2932" y="6251"/>
                  </a:cubicBezTo>
                  <a:lnTo>
                    <a:pt x="2932" y="6779"/>
                  </a:lnTo>
                  <a:lnTo>
                    <a:pt x="1823" y="6779"/>
                  </a:lnTo>
                  <a:cubicBezTo>
                    <a:pt x="819" y="6779"/>
                    <a:pt x="13" y="7584"/>
                    <a:pt x="13" y="8588"/>
                  </a:cubicBezTo>
                  <a:lnTo>
                    <a:pt x="13" y="10252"/>
                  </a:lnTo>
                  <a:cubicBezTo>
                    <a:pt x="0" y="10371"/>
                    <a:pt x="106" y="10463"/>
                    <a:pt x="225" y="10477"/>
                  </a:cubicBezTo>
                  <a:lnTo>
                    <a:pt x="225" y="12405"/>
                  </a:lnTo>
                  <a:cubicBezTo>
                    <a:pt x="225" y="13224"/>
                    <a:pt x="832" y="13910"/>
                    <a:pt x="1651" y="14003"/>
                  </a:cubicBezTo>
                  <a:lnTo>
                    <a:pt x="1651" y="14201"/>
                  </a:lnTo>
                  <a:cubicBezTo>
                    <a:pt x="1638" y="14320"/>
                    <a:pt x="1743" y="14412"/>
                    <a:pt x="1862" y="14412"/>
                  </a:cubicBezTo>
                  <a:lnTo>
                    <a:pt x="8056" y="14412"/>
                  </a:lnTo>
                  <a:cubicBezTo>
                    <a:pt x="8162" y="14412"/>
                    <a:pt x="8267" y="14320"/>
                    <a:pt x="8267" y="14201"/>
                  </a:cubicBezTo>
                  <a:lnTo>
                    <a:pt x="8267" y="12286"/>
                  </a:lnTo>
                  <a:cubicBezTo>
                    <a:pt x="8267" y="12147"/>
                    <a:pt x="8162" y="12078"/>
                    <a:pt x="8056" y="12078"/>
                  </a:cubicBezTo>
                  <a:cubicBezTo>
                    <a:pt x="7950" y="12078"/>
                    <a:pt x="7845" y="12147"/>
                    <a:pt x="7845" y="12286"/>
                  </a:cubicBezTo>
                  <a:lnTo>
                    <a:pt x="7845" y="13976"/>
                  </a:lnTo>
                  <a:lnTo>
                    <a:pt x="6841" y="13976"/>
                  </a:lnTo>
                  <a:lnTo>
                    <a:pt x="6841" y="10477"/>
                  </a:lnTo>
                  <a:lnTo>
                    <a:pt x="7845" y="10477"/>
                  </a:lnTo>
                  <a:lnTo>
                    <a:pt x="7845" y="11203"/>
                  </a:lnTo>
                  <a:cubicBezTo>
                    <a:pt x="7845" y="11342"/>
                    <a:pt x="7950" y="11411"/>
                    <a:pt x="8056" y="11411"/>
                  </a:cubicBezTo>
                  <a:cubicBezTo>
                    <a:pt x="8162" y="11411"/>
                    <a:pt x="8267" y="11342"/>
                    <a:pt x="8267" y="11203"/>
                  </a:cubicBezTo>
                  <a:lnTo>
                    <a:pt x="8267" y="10477"/>
                  </a:lnTo>
                  <a:cubicBezTo>
                    <a:pt x="8373" y="10463"/>
                    <a:pt x="8452" y="10371"/>
                    <a:pt x="8466" y="10265"/>
                  </a:cubicBezTo>
                  <a:lnTo>
                    <a:pt x="8466" y="8588"/>
                  </a:lnTo>
                  <a:cubicBezTo>
                    <a:pt x="8466" y="7584"/>
                    <a:pt x="7647" y="6779"/>
                    <a:pt x="6643" y="6779"/>
                  </a:cubicBezTo>
                  <a:lnTo>
                    <a:pt x="5547" y="6779"/>
                  </a:lnTo>
                  <a:lnTo>
                    <a:pt x="5547" y="6264"/>
                  </a:lnTo>
                  <a:cubicBezTo>
                    <a:pt x="5547" y="6145"/>
                    <a:pt x="5454" y="6053"/>
                    <a:pt x="5336" y="6053"/>
                  </a:cubicBezTo>
                  <a:lnTo>
                    <a:pt x="5151" y="6053"/>
                  </a:lnTo>
                  <a:lnTo>
                    <a:pt x="5151" y="5379"/>
                  </a:lnTo>
                  <a:cubicBezTo>
                    <a:pt x="5798" y="5049"/>
                    <a:pt x="6194" y="4375"/>
                    <a:pt x="6194" y="3662"/>
                  </a:cubicBezTo>
                  <a:lnTo>
                    <a:pt x="6194" y="3121"/>
                  </a:lnTo>
                  <a:cubicBezTo>
                    <a:pt x="6286" y="3055"/>
                    <a:pt x="6339" y="2949"/>
                    <a:pt x="6366" y="2843"/>
                  </a:cubicBezTo>
                  <a:cubicBezTo>
                    <a:pt x="6445" y="2355"/>
                    <a:pt x="6432" y="1866"/>
                    <a:pt x="6313" y="1377"/>
                  </a:cubicBezTo>
                  <a:cubicBezTo>
                    <a:pt x="6282" y="1278"/>
                    <a:pt x="6203" y="1235"/>
                    <a:pt x="6123" y="1235"/>
                  </a:cubicBezTo>
                  <a:cubicBezTo>
                    <a:pt x="6001" y="1235"/>
                    <a:pt x="5877" y="1337"/>
                    <a:pt x="5917" y="1496"/>
                  </a:cubicBezTo>
                  <a:cubicBezTo>
                    <a:pt x="5996" y="1800"/>
                    <a:pt x="6022" y="2117"/>
                    <a:pt x="5983" y="2434"/>
                  </a:cubicBezTo>
                  <a:cubicBezTo>
                    <a:pt x="5917" y="1985"/>
                    <a:pt x="5705" y="1602"/>
                    <a:pt x="5428" y="1483"/>
                  </a:cubicBezTo>
                  <a:cubicBezTo>
                    <a:pt x="5370" y="1456"/>
                    <a:pt x="5307" y="1443"/>
                    <a:pt x="5245" y="1443"/>
                  </a:cubicBezTo>
                  <a:cubicBezTo>
                    <a:pt x="5123" y="1443"/>
                    <a:pt x="5005" y="1493"/>
                    <a:pt x="4926" y="1589"/>
                  </a:cubicBezTo>
                  <a:cubicBezTo>
                    <a:pt x="4730" y="1796"/>
                    <a:pt x="4407" y="1814"/>
                    <a:pt x="4301" y="1814"/>
                  </a:cubicBezTo>
                  <a:cubicBezTo>
                    <a:pt x="4279" y="1814"/>
                    <a:pt x="4266" y="1813"/>
                    <a:pt x="4266" y="1813"/>
                  </a:cubicBezTo>
                  <a:lnTo>
                    <a:pt x="4226" y="1813"/>
                  </a:lnTo>
                  <a:cubicBezTo>
                    <a:pt x="4226" y="1813"/>
                    <a:pt x="4213" y="1814"/>
                    <a:pt x="4190" y="1814"/>
                  </a:cubicBezTo>
                  <a:cubicBezTo>
                    <a:pt x="4081" y="1814"/>
                    <a:pt x="3751" y="1796"/>
                    <a:pt x="3566" y="1589"/>
                  </a:cubicBezTo>
                  <a:cubicBezTo>
                    <a:pt x="3479" y="1493"/>
                    <a:pt x="3357" y="1443"/>
                    <a:pt x="3235" y="1443"/>
                  </a:cubicBezTo>
                  <a:cubicBezTo>
                    <a:pt x="3172" y="1443"/>
                    <a:pt x="3109" y="1456"/>
                    <a:pt x="3051" y="1483"/>
                  </a:cubicBezTo>
                  <a:cubicBezTo>
                    <a:pt x="2774" y="1602"/>
                    <a:pt x="2562" y="1972"/>
                    <a:pt x="2496" y="2434"/>
                  </a:cubicBezTo>
                  <a:cubicBezTo>
                    <a:pt x="2457" y="2011"/>
                    <a:pt x="2496" y="1377"/>
                    <a:pt x="2853" y="942"/>
                  </a:cubicBezTo>
                  <a:cubicBezTo>
                    <a:pt x="3143" y="598"/>
                    <a:pt x="3619" y="427"/>
                    <a:pt x="4239" y="427"/>
                  </a:cubicBezTo>
                  <a:cubicBezTo>
                    <a:pt x="4280" y="424"/>
                    <a:pt x="4320" y="423"/>
                    <a:pt x="4360" y="423"/>
                  </a:cubicBezTo>
                  <a:cubicBezTo>
                    <a:pt x="4716" y="423"/>
                    <a:pt x="5067" y="526"/>
                    <a:pt x="5375" y="704"/>
                  </a:cubicBezTo>
                  <a:cubicBezTo>
                    <a:pt x="5421" y="742"/>
                    <a:pt x="5468" y="758"/>
                    <a:pt x="5511" y="758"/>
                  </a:cubicBezTo>
                  <a:cubicBezTo>
                    <a:pt x="5691" y="758"/>
                    <a:pt x="5813" y="478"/>
                    <a:pt x="5600" y="361"/>
                  </a:cubicBezTo>
                  <a:cubicBezTo>
                    <a:pt x="5225" y="131"/>
                    <a:pt x="4794"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8" name="Google Shape;1218;p91"/>
          <p:cNvGrpSpPr/>
          <p:nvPr/>
        </p:nvGrpSpPr>
        <p:grpSpPr>
          <a:xfrm>
            <a:off x="8218974" y="3938111"/>
            <a:ext cx="599136" cy="500397"/>
            <a:chOff x="2303912" y="3892315"/>
            <a:chExt cx="397279" cy="288630"/>
          </a:xfrm>
        </p:grpSpPr>
        <p:sp>
          <p:nvSpPr>
            <p:cNvPr id="1219" name="Google Shape;1219;p91"/>
            <p:cNvSpPr/>
            <p:nvPr/>
          </p:nvSpPr>
          <p:spPr>
            <a:xfrm>
              <a:off x="2303912" y="3892315"/>
              <a:ext cx="397279" cy="288630"/>
            </a:xfrm>
            <a:custGeom>
              <a:rect b="b" l="l" r="r" t="t"/>
              <a:pathLst>
                <a:path extrusionOk="0" h="10488" w="14436">
                  <a:moveTo>
                    <a:pt x="6049" y="3752"/>
                  </a:moveTo>
                  <a:cubicBezTo>
                    <a:pt x="6234" y="3752"/>
                    <a:pt x="6419" y="3791"/>
                    <a:pt x="6591" y="3871"/>
                  </a:cubicBezTo>
                  <a:lnTo>
                    <a:pt x="6380" y="4016"/>
                  </a:lnTo>
                  <a:cubicBezTo>
                    <a:pt x="6195" y="4029"/>
                    <a:pt x="6036" y="4069"/>
                    <a:pt x="5865" y="4135"/>
                  </a:cubicBezTo>
                  <a:cubicBezTo>
                    <a:pt x="5703" y="4189"/>
                    <a:pt x="5532" y="4216"/>
                    <a:pt x="5363" y="4216"/>
                  </a:cubicBezTo>
                  <a:cubicBezTo>
                    <a:pt x="5242" y="4216"/>
                    <a:pt x="5122" y="4202"/>
                    <a:pt x="5006" y="4174"/>
                  </a:cubicBezTo>
                  <a:cubicBezTo>
                    <a:pt x="5072" y="4095"/>
                    <a:pt x="5151" y="4016"/>
                    <a:pt x="5257" y="3963"/>
                  </a:cubicBezTo>
                  <a:cubicBezTo>
                    <a:pt x="5495" y="3831"/>
                    <a:pt x="5772" y="3752"/>
                    <a:pt x="6049" y="3752"/>
                  </a:cubicBezTo>
                  <a:close/>
                  <a:moveTo>
                    <a:pt x="5138" y="4637"/>
                  </a:moveTo>
                  <a:cubicBezTo>
                    <a:pt x="5217" y="4637"/>
                    <a:pt x="5283" y="4650"/>
                    <a:pt x="5376" y="4650"/>
                  </a:cubicBezTo>
                  <a:cubicBezTo>
                    <a:pt x="5442" y="4650"/>
                    <a:pt x="5508" y="4650"/>
                    <a:pt x="5587" y="4637"/>
                  </a:cubicBezTo>
                  <a:lnTo>
                    <a:pt x="5587" y="4637"/>
                  </a:lnTo>
                  <a:lnTo>
                    <a:pt x="5402" y="4782"/>
                  </a:lnTo>
                  <a:cubicBezTo>
                    <a:pt x="5310" y="4742"/>
                    <a:pt x="5217" y="4703"/>
                    <a:pt x="5138" y="4637"/>
                  </a:cubicBezTo>
                  <a:close/>
                  <a:moveTo>
                    <a:pt x="3351" y="5068"/>
                  </a:moveTo>
                  <a:cubicBezTo>
                    <a:pt x="3542" y="5068"/>
                    <a:pt x="3736" y="5103"/>
                    <a:pt x="3923" y="5178"/>
                  </a:cubicBezTo>
                  <a:cubicBezTo>
                    <a:pt x="4134" y="5257"/>
                    <a:pt x="4319" y="5376"/>
                    <a:pt x="4451" y="5548"/>
                  </a:cubicBezTo>
                  <a:lnTo>
                    <a:pt x="4372" y="5627"/>
                  </a:lnTo>
                  <a:cubicBezTo>
                    <a:pt x="4134" y="5522"/>
                    <a:pt x="3884" y="5469"/>
                    <a:pt x="3633" y="5469"/>
                  </a:cubicBezTo>
                  <a:cubicBezTo>
                    <a:pt x="3329" y="5456"/>
                    <a:pt x="3052" y="5363"/>
                    <a:pt x="2801" y="5191"/>
                  </a:cubicBezTo>
                  <a:cubicBezTo>
                    <a:pt x="2893" y="5139"/>
                    <a:pt x="2999" y="5099"/>
                    <a:pt x="3118" y="5086"/>
                  </a:cubicBezTo>
                  <a:cubicBezTo>
                    <a:pt x="3195" y="5074"/>
                    <a:pt x="3273" y="5068"/>
                    <a:pt x="3351" y="5068"/>
                  </a:cubicBezTo>
                  <a:close/>
                  <a:moveTo>
                    <a:pt x="2774" y="5667"/>
                  </a:moveTo>
                  <a:cubicBezTo>
                    <a:pt x="3038" y="5812"/>
                    <a:pt x="3329" y="5878"/>
                    <a:pt x="3619" y="5891"/>
                  </a:cubicBezTo>
                  <a:cubicBezTo>
                    <a:pt x="3751" y="5891"/>
                    <a:pt x="3870" y="5905"/>
                    <a:pt x="3989" y="5944"/>
                  </a:cubicBezTo>
                  <a:lnTo>
                    <a:pt x="3580" y="6274"/>
                  </a:lnTo>
                  <a:lnTo>
                    <a:pt x="3514" y="6248"/>
                  </a:lnTo>
                  <a:cubicBezTo>
                    <a:pt x="3210" y="6129"/>
                    <a:pt x="2959" y="5931"/>
                    <a:pt x="2774" y="5667"/>
                  </a:cubicBezTo>
                  <a:close/>
                  <a:moveTo>
                    <a:pt x="2194" y="6693"/>
                  </a:moveTo>
                  <a:cubicBezTo>
                    <a:pt x="2412" y="6693"/>
                    <a:pt x="2629" y="6764"/>
                    <a:pt x="2814" y="6908"/>
                  </a:cubicBezTo>
                  <a:cubicBezTo>
                    <a:pt x="2786" y="6907"/>
                    <a:pt x="2758" y="6907"/>
                    <a:pt x="2731" y="6907"/>
                  </a:cubicBezTo>
                  <a:cubicBezTo>
                    <a:pt x="2431" y="6907"/>
                    <a:pt x="2142" y="6972"/>
                    <a:pt x="1876" y="7093"/>
                  </a:cubicBezTo>
                  <a:cubicBezTo>
                    <a:pt x="1663" y="7200"/>
                    <a:pt x="1424" y="7246"/>
                    <a:pt x="1187" y="7246"/>
                  </a:cubicBezTo>
                  <a:cubicBezTo>
                    <a:pt x="1130" y="7246"/>
                    <a:pt x="1074" y="7243"/>
                    <a:pt x="1018" y="7238"/>
                  </a:cubicBezTo>
                  <a:cubicBezTo>
                    <a:pt x="1137" y="7001"/>
                    <a:pt x="1520" y="6763"/>
                    <a:pt x="2008" y="6710"/>
                  </a:cubicBezTo>
                  <a:cubicBezTo>
                    <a:pt x="2070" y="6698"/>
                    <a:pt x="2132" y="6693"/>
                    <a:pt x="2194" y="6693"/>
                  </a:cubicBezTo>
                  <a:close/>
                  <a:moveTo>
                    <a:pt x="2180" y="7423"/>
                  </a:moveTo>
                  <a:lnTo>
                    <a:pt x="1678" y="7833"/>
                  </a:lnTo>
                  <a:cubicBezTo>
                    <a:pt x="1506" y="7806"/>
                    <a:pt x="1348" y="7753"/>
                    <a:pt x="1203" y="7661"/>
                  </a:cubicBezTo>
                  <a:lnTo>
                    <a:pt x="1203" y="7661"/>
                  </a:lnTo>
                  <a:cubicBezTo>
                    <a:pt x="1228" y="7662"/>
                    <a:pt x="1253" y="7663"/>
                    <a:pt x="1278" y="7663"/>
                  </a:cubicBezTo>
                  <a:cubicBezTo>
                    <a:pt x="1555" y="7663"/>
                    <a:pt x="1819" y="7596"/>
                    <a:pt x="2061" y="7463"/>
                  </a:cubicBezTo>
                  <a:cubicBezTo>
                    <a:pt x="2101" y="7450"/>
                    <a:pt x="2140" y="7436"/>
                    <a:pt x="2180" y="7423"/>
                  </a:cubicBezTo>
                  <a:close/>
                  <a:moveTo>
                    <a:pt x="13537" y="1"/>
                  </a:moveTo>
                  <a:cubicBezTo>
                    <a:pt x="13362" y="1"/>
                    <a:pt x="13187" y="52"/>
                    <a:pt x="13036" y="160"/>
                  </a:cubicBezTo>
                  <a:lnTo>
                    <a:pt x="12058" y="833"/>
                  </a:lnTo>
                  <a:cubicBezTo>
                    <a:pt x="11877" y="972"/>
                    <a:pt x="11998" y="1223"/>
                    <a:pt x="12169" y="1223"/>
                  </a:cubicBezTo>
                  <a:cubicBezTo>
                    <a:pt x="12210" y="1223"/>
                    <a:pt x="12253" y="1209"/>
                    <a:pt x="12296" y="1177"/>
                  </a:cubicBezTo>
                  <a:lnTo>
                    <a:pt x="13273" y="503"/>
                  </a:lnTo>
                  <a:cubicBezTo>
                    <a:pt x="13352" y="454"/>
                    <a:pt x="13445" y="427"/>
                    <a:pt x="13536" y="427"/>
                  </a:cubicBezTo>
                  <a:cubicBezTo>
                    <a:pt x="13568" y="427"/>
                    <a:pt x="13599" y="430"/>
                    <a:pt x="13630" y="437"/>
                  </a:cubicBezTo>
                  <a:cubicBezTo>
                    <a:pt x="13854" y="477"/>
                    <a:pt x="14013" y="662"/>
                    <a:pt x="14013" y="886"/>
                  </a:cubicBezTo>
                  <a:cubicBezTo>
                    <a:pt x="14013" y="1058"/>
                    <a:pt x="13921" y="1216"/>
                    <a:pt x="13762" y="1295"/>
                  </a:cubicBezTo>
                  <a:lnTo>
                    <a:pt x="9985" y="3382"/>
                  </a:lnTo>
                  <a:lnTo>
                    <a:pt x="9826" y="2920"/>
                  </a:lnTo>
                  <a:lnTo>
                    <a:pt x="11451" y="1784"/>
                  </a:lnTo>
                  <a:cubicBezTo>
                    <a:pt x="11626" y="1653"/>
                    <a:pt x="11502" y="1405"/>
                    <a:pt x="11328" y="1405"/>
                  </a:cubicBezTo>
                  <a:cubicBezTo>
                    <a:pt x="11291" y="1405"/>
                    <a:pt x="11252" y="1416"/>
                    <a:pt x="11213" y="1441"/>
                  </a:cubicBezTo>
                  <a:lnTo>
                    <a:pt x="9510" y="2629"/>
                  </a:lnTo>
                  <a:cubicBezTo>
                    <a:pt x="9468" y="2617"/>
                    <a:pt x="9424" y="2611"/>
                    <a:pt x="9379" y="2611"/>
                  </a:cubicBezTo>
                  <a:cubicBezTo>
                    <a:pt x="9325" y="2611"/>
                    <a:pt x="9270" y="2621"/>
                    <a:pt x="9219" y="2643"/>
                  </a:cubicBezTo>
                  <a:lnTo>
                    <a:pt x="8678" y="2827"/>
                  </a:lnTo>
                  <a:cubicBezTo>
                    <a:pt x="8096" y="3052"/>
                    <a:pt x="7529" y="3316"/>
                    <a:pt x="6987" y="3633"/>
                  </a:cubicBezTo>
                  <a:cubicBezTo>
                    <a:pt x="6710" y="3435"/>
                    <a:pt x="6380" y="3342"/>
                    <a:pt x="6049" y="3342"/>
                  </a:cubicBezTo>
                  <a:cubicBezTo>
                    <a:pt x="5693" y="3342"/>
                    <a:pt x="5349" y="3435"/>
                    <a:pt x="5046" y="3607"/>
                  </a:cubicBezTo>
                  <a:cubicBezTo>
                    <a:pt x="4716" y="3791"/>
                    <a:pt x="4531" y="4056"/>
                    <a:pt x="4544" y="4346"/>
                  </a:cubicBezTo>
                  <a:cubicBezTo>
                    <a:pt x="4544" y="4624"/>
                    <a:pt x="4729" y="4901"/>
                    <a:pt x="5059" y="5086"/>
                  </a:cubicBezTo>
                  <a:lnTo>
                    <a:pt x="4795" y="5297"/>
                  </a:lnTo>
                  <a:cubicBezTo>
                    <a:pt x="4610" y="5059"/>
                    <a:pt x="4372" y="4901"/>
                    <a:pt x="4095" y="4795"/>
                  </a:cubicBezTo>
                  <a:cubicBezTo>
                    <a:pt x="3859" y="4701"/>
                    <a:pt x="3610" y="4654"/>
                    <a:pt x="3361" y="4654"/>
                  </a:cubicBezTo>
                  <a:cubicBezTo>
                    <a:pt x="3262" y="4654"/>
                    <a:pt x="3163" y="4661"/>
                    <a:pt x="3065" y="4676"/>
                  </a:cubicBezTo>
                  <a:cubicBezTo>
                    <a:pt x="2682" y="4729"/>
                    <a:pt x="2418" y="4914"/>
                    <a:pt x="2325" y="5165"/>
                  </a:cubicBezTo>
                  <a:cubicBezTo>
                    <a:pt x="2127" y="5680"/>
                    <a:pt x="2616" y="6274"/>
                    <a:pt x="3223" y="6578"/>
                  </a:cubicBezTo>
                  <a:lnTo>
                    <a:pt x="3144" y="6631"/>
                  </a:lnTo>
                  <a:cubicBezTo>
                    <a:pt x="2930" y="6405"/>
                    <a:pt x="2590" y="6276"/>
                    <a:pt x="2183" y="6276"/>
                  </a:cubicBezTo>
                  <a:cubicBezTo>
                    <a:pt x="2113" y="6276"/>
                    <a:pt x="2042" y="6280"/>
                    <a:pt x="1969" y="6288"/>
                  </a:cubicBezTo>
                  <a:cubicBezTo>
                    <a:pt x="1242" y="6367"/>
                    <a:pt x="516" y="6842"/>
                    <a:pt x="569" y="7436"/>
                  </a:cubicBezTo>
                  <a:cubicBezTo>
                    <a:pt x="608" y="7753"/>
                    <a:pt x="872" y="8018"/>
                    <a:pt x="1282" y="8163"/>
                  </a:cubicBezTo>
                  <a:lnTo>
                    <a:pt x="582" y="8731"/>
                  </a:lnTo>
                  <a:cubicBezTo>
                    <a:pt x="212" y="9034"/>
                    <a:pt x="1" y="9510"/>
                    <a:pt x="40" y="9999"/>
                  </a:cubicBezTo>
                  <a:cubicBezTo>
                    <a:pt x="67" y="10276"/>
                    <a:pt x="291" y="10487"/>
                    <a:pt x="582" y="10487"/>
                  </a:cubicBezTo>
                  <a:cubicBezTo>
                    <a:pt x="635" y="10487"/>
                    <a:pt x="701" y="10487"/>
                    <a:pt x="767" y="10461"/>
                  </a:cubicBezTo>
                  <a:lnTo>
                    <a:pt x="4293" y="9180"/>
                  </a:lnTo>
                  <a:cubicBezTo>
                    <a:pt x="4521" y="9096"/>
                    <a:pt x="4433" y="8773"/>
                    <a:pt x="4218" y="8773"/>
                  </a:cubicBezTo>
                  <a:cubicBezTo>
                    <a:pt x="4196" y="8773"/>
                    <a:pt x="4172" y="8776"/>
                    <a:pt x="4148" y="8784"/>
                  </a:cubicBezTo>
                  <a:lnTo>
                    <a:pt x="622" y="10065"/>
                  </a:lnTo>
                  <a:cubicBezTo>
                    <a:pt x="605" y="10070"/>
                    <a:pt x="589" y="10073"/>
                    <a:pt x="573" y="10073"/>
                  </a:cubicBezTo>
                  <a:cubicBezTo>
                    <a:pt x="551" y="10073"/>
                    <a:pt x="531" y="10067"/>
                    <a:pt x="516" y="10051"/>
                  </a:cubicBezTo>
                  <a:cubicBezTo>
                    <a:pt x="489" y="10038"/>
                    <a:pt x="463" y="9999"/>
                    <a:pt x="463" y="9959"/>
                  </a:cubicBezTo>
                  <a:cubicBezTo>
                    <a:pt x="437" y="9616"/>
                    <a:pt x="582" y="9272"/>
                    <a:pt x="859" y="9061"/>
                  </a:cubicBezTo>
                  <a:lnTo>
                    <a:pt x="6063" y="4795"/>
                  </a:lnTo>
                  <a:cubicBezTo>
                    <a:pt x="6895" y="4122"/>
                    <a:pt x="7819" y="3593"/>
                    <a:pt x="8823" y="3224"/>
                  </a:cubicBezTo>
                  <a:lnTo>
                    <a:pt x="9364" y="3039"/>
                  </a:lnTo>
                  <a:cubicBezTo>
                    <a:pt x="9371" y="3035"/>
                    <a:pt x="9378" y="3034"/>
                    <a:pt x="9385" y="3034"/>
                  </a:cubicBezTo>
                  <a:cubicBezTo>
                    <a:pt x="9404" y="3034"/>
                    <a:pt x="9421" y="3046"/>
                    <a:pt x="9430" y="3065"/>
                  </a:cubicBezTo>
                  <a:lnTo>
                    <a:pt x="9787" y="4042"/>
                  </a:lnTo>
                  <a:cubicBezTo>
                    <a:pt x="10262" y="5363"/>
                    <a:pt x="9576" y="6829"/>
                    <a:pt x="8255" y="7304"/>
                  </a:cubicBezTo>
                  <a:lnTo>
                    <a:pt x="5217" y="8401"/>
                  </a:lnTo>
                  <a:cubicBezTo>
                    <a:pt x="4964" y="8470"/>
                    <a:pt x="5052" y="8821"/>
                    <a:pt x="5264" y="8821"/>
                  </a:cubicBezTo>
                  <a:cubicBezTo>
                    <a:pt x="5294" y="8821"/>
                    <a:pt x="5328" y="8813"/>
                    <a:pt x="5363" y="8797"/>
                  </a:cubicBezTo>
                  <a:lnTo>
                    <a:pt x="8387" y="7701"/>
                  </a:lnTo>
                  <a:cubicBezTo>
                    <a:pt x="9932" y="7146"/>
                    <a:pt x="10738" y="5442"/>
                    <a:pt x="10170" y="3897"/>
                  </a:cubicBezTo>
                  <a:lnTo>
                    <a:pt x="10130" y="3791"/>
                  </a:lnTo>
                  <a:lnTo>
                    <a:pt x="13973" y="1665"/>
                  </a:lnTo>
                  <a:cubicBezTo>
                    <a:pt x="14251" y="1507"/>
                    <a:pt x="14436" y="1216"/>
                    <a:pt x="14436" y="886"/>
                  </a:cubicBezTo>
                  <a:cubicBezTo>
                    <a:pt x="14436" y="714"/>
                    <a:pt x="14383" y="556"/>
                    <a:pt x="14290" y="411"/>
                  </a:cubicBezTo>
                  <a:lnTo>
                    <a:pt x="14290" y="411"/>
                  </a:lnTo>
                  <a:lnTo>
                    <a:pt x="14304" y="424"/>
                  </a:lnTo>
                  <a:cubicBezTo>
                    <a:pt x="14129" y="149"/>
                    <a:pt x="13834" y="1"/>
                    <a:pt x="135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91"/>
            <p:cNvSpPr/>
            <p:nvPr/>
          </p:nvSpPr>
          <p:spPr>
            <a:xfrm>
              <a:off x="2317011" y="3963234"/>
              <a:ext cx="82147" cy="55288"/>
            </a:xfrm>
            <a:custGeom>
              <a:rect b="b" l="l" r="r" t="t"/>
              <a:pathLst>
                <a:path extrusionOk="0" h="2009" w="2985">
                  <a:moveTo>
                    <a:pt x="1413" y="422"/>
                  </a:moveTo>
                  <a:cubicBezTo>
                    <a:pt x="1493" y="422"/>
                    <a:pt x="1585" y="435"/>
                    <a:pt x="1677" y="449"/>
                  </a:cubicBezTo>
                  <a:cubicBezTo>
                    <a:pt x="1955" y="475"/>
                    <a:pt x="2219" y="620"/>
                    <a:pt x="2404" y="845"/>
                  </a:cubicBezTo>
                  <a:cubicBezTo>
                    <a:pt x="2205" y="778"/>
                    <a:pt x="2001" y="749"/>
                    <a:pt x="1798" y="749"/>
                  </a:cubicBezTo>
                  <a:cubicBezTo>
                    <a:pt x="1678" y="749"/>
                    <a:pt x="1558" y="759"/>
                    <a:pt x="1440" y="779"/>
                  </a:cubicBezTo>
                  <a:cubicBezTo>
                    <a:pt x="1343" y="796"/>
                    <a:pt x="1245" y="805"/>
                    <a:pt x="1147" y="805"/>
                  </a:cubicBezTo>
                  <a:cubicBezTo>
                    <a:pt x="951" y="805"/>
                    <a:pt x="757" y="770"/>
                    <a:pt x="581" y="699"/>
                  </a:cubicBezTo>
                  <a:cubicBezTo>
                    <a:pt x="661" y="620"/>
                    <a:pt x="753" y="554"/>
                    <a:pt x="859" y="515"/>
                  </a:cubicBezTo>
                  <a:lnTo>
                    <a:pt x="859" y="528"/>
                  </a:lnTo>
                  <a:cubicBezTo>
                    <a:pt x="1030" y="462"/>
                    <a:pt x="1228" y="422"/>
                    <a:pt x="1413" y="422"/>
                  </a:cubicBezTo>
                  <a:close/>
                  <a:moveTo>
                    <a:pt x="661" y="1175"/>
                  </a:moveTo>
                  <a:lnTo>
                    <a:pt x="661" y="1175"/>
                  </a:lnTo>
                  <a:cubicBezTo>
                    <a:pt x="813" y="1219"/>
                    <a:pt x="974" y="1238"/>
                    <a:pt x="1136" y="1238"/>
                  </a:cubicBezTo>
                  <a:cubicBezTo>
                    <a:pt x="1268" y="1238"/>
                    <a:pt x="1402" y="1225"/>
                    <a:pt x="1532" y="1201"/>
                  </a:cubicBezTo>
                  <a:cubicBezTo>
                    <a:pt x="1631" y="1184"/>
                    <a:pt x="1729" y="1175"/>
                    <a:pt x="1827" y="1175"/>
                  </a:cubicBezTo>
                  <a:cubicBezTo>
                    <a:pt x="2030" y="1175"/>
                    <a:pt x="2230" y="1213"/>
                    <a:pt x="2417" y="1294"/>
                  </a:cubicBezTo>
                  <a:cubicBezTo>
                    <a:pt x="2364" y="1386"/>
                    <a:pt x="2285" y="1452"/>
                    <a:pt x="2193" y="1492"/>
                  </a:cubicBezTo>
                  <a:cubicBezTo>
                    <a:pt x="2052" y="1562"/>
                    <a:pt x="1893" y="1597"/>
                    <a:pt x="1737" y="1597"/>
                  </a:cubicBezTo>
                  <a:cubicBezTo>
                    <a:pt x="1658" y="1597"/>
                    <a:pt x="1581" y="1589"/>
                    <a:pt x="1506" y="1571"/>
                  </a:cubicBezTo>
                  <a:cubicBezTo>
                    <a:pt x="1189" y="1531"/>
                    <a:pt x="885" y="1386"/>
                    <a:pt x="661" y="1175"/>
                  </a:cubicBezTo>
                  <a:close/>
                  <a:moveTo>
                    <a:pt x="1406" y="0"/>
                  </a:moveTo>
                  <a:cubicBezTo>
                    <a:pt x="1164" y="0"/>
                    <a:pt x="926" y="41"/>
                    <a:pt x="700" y="132"/>
                  </a:cubicBezTo>
                  <a:cubicBezTo>
                    <a:pt x="357" y="264"/>
                    <a:pt x="132" y="501"/>
                    <a:pt x="93" y="779"/>
                  </a:cubicBezTo>
                  <a:cubicBezTo>
                    <a:pt x="0" y="1360"/>
                    <a:pt x="713" y="1875"/>
                    <a:pt x="1440" y="1994"/>
                  </a:cubicBezTo>
                  <a:cubicBezTo>
                    <a:pt x="1532" y="2007"/>
                    <a:pt x="1638" y="2007"/>
                    <a:pt x="1730" y="2007"/>
                  </a:cubicBezTo>
                  <a:cubicBezTo>
                    <a:pt x="1754" y="2008"/>
                    <a:pt x="1778" y="2009"/>
                    <a:pt x="1802" y="2009"/>
                  </a:cubicBezTo>
                  <a:cubicBezTo>
                    <a:pt x="2013" y="2009"/>
                    <a:pt x="2213" y="1957"/>
                    <a:pt x="2391" y="1862"/>
                  </a:cubicBezTo>
                  <a:cubicBezTo>
                    <a:pt x="2655" y="1743"/>
                    <a:pt x="2840" y="1492"/>
                    <a:pt x="2892" y="1201"/>
                  </a:cubicBezTo>
                  <a:cubicBezTo>
                    <a:pt x="2985" y="633"/>
                    <a:pt x="2496" y="132"/>
                    <a:pt x="1744" y="26"/>
                  </a:cubicBezTo>
                  <a:cubicBezTo>
                    <a:pt x="1631" y="9"/>
                    <a:pt x="1518" y="0"/>
                    <a:pt x="14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91"/>
            <p:cNvSpPr/>
            <p:nvPr/>
          </p:nvSpPr>
          <p:spPr>
            <a:xfrm>
              <a:off x="2446740" y="3903709"/>
              <a:ext cx="66543" cy="74799"/>
            </a:xfrm>
            <a:custGeom>
              <a:rect b="b" l="l" r="r" t="t"/>
              <a:pathLst>
                <a:path extrusionOk="0" h="2718" w="2418">
                  <a:moveTo>
                    <a:pt x="925" y="432"/>
                  </a:moveTo>
                  <a:cubicBezTo>
                    <a:pt x="1031" y="446"/>
                    <a:pt x="1137" y="498"/>
                    <a:pt x="1216" y="565"/>
                  </a:cubicBezTo>
                  <a:cubicBezTo>
                    <a:pt x="1440" y="736"/>
                    <a:pt x="1612" y="961"/>
                    <a:pt x="1731" y="1212"/>
                  </a:cubicBezTo>
                  <a:cubicBezTo>
                    <a:pt x="1863" y="1463"/>
                    <a:pt x="1876" y="1766"/>
                    <a:pt x="1784" y="2030"/>
                  </a:cubicBezTo>
                  <a:cubicBezTo>
                    <a:pt x="1705" y="1713"/>
                    <a:pt x="1533" y="1436"/>
                    <a:pt x="1308" y="1198"/>
                  </a:cubicBezTo>
                  <a:cubicBezTo>
                    <a:pt x="1110" y="987"/>
                    <a:pt x="978" y="710"/>
                    <a:pt x="925" y="432"/>
                  </a:cubicBezTo>
                  <a:close/>
                  <a:moveTo>
                    <a:pt x="569" y="736"/>
                  </a:moveTo>
                  <a:cubicBezTo>
                    <a:pt x="648" y="1027"/>
                    <a:pt x="807" y="1291"/>
                    <a:pt x="1018" y="1502"/>
                  </a:cubicBezTo>
                  <a:cubicBezTo>
                    <a:pt x="1216" y="1727"/>
                    <a:pt x="1361" y="1991"/>
                    <a:pt x="1414" y="2295"/>
                  </a:cubicBezTo>
                  <a:cubicBezTo>
                    <a:pt x="1308" y="2295"/>
                    <a:pt x="1216" y="2268"/>
                    <a:pt x="1124" y="2215"/>
                  </a:cubicBezTo>
                  <a:cubicBezTo>
                    <a:pt x="925" y="2083"/>
                    <a:pt x="767" y="1898"/>
                    <a:pt x="675" y="1674"/>
                  </a:cubicBezTo>
                  <a:cubicBezTo>
                    <a:pt x="542" y="1383"/>
                    <a:pt x="503" y="1053"/>
                    <a:pt x="569" y="736"/>
                  </a:cubicBezTo>
                  <a:close/>
                  <a:moveTo>
                    <a:pt x="882" y="1"/>
                  </a:moveTo>
                  <a:cubicBezTo>
                    <a:pt x="783" y="1"/>
                    <a:pt x="687" y="22"/>
                    <a:pt x="595" y="63"/>
                  </a:cubicBezTo>
                  <a:cubicBezTo>
                    <a:pt x="54" y="300"/>
                    <a:pt x="1" y="1172"/>
                    <a:pt x="305" y="1846"/>
                  </a:cubicBezTo>
                  <a:cubicBezTo>
                    <a:pt x="424" y="2149"/>
                    <a:pt x="648" y="2400"/>
                    <a:pt x="925" y="2585"/>
                  </a:cubicBezTo>
                  <a:cubicBezTo>
                    <a:pt x="1071" y="2664"/>
                    <a:pt x="1229" y="2717"/>
                    <a:pt x="1401" y="2717"/>
                  </a:cubicBezTo>
                  <a:cubicBezTo>
                    <a:pt x="1520" y="2717"/>
                    <a:pt x="1639" y="2691"/>
                    <a:pt x="1744" y="2638"/>
                  </a:cubicBezTo>
                  <a:cubicBezTo>
                    <a:pt x="2273" y="2413"/>
                    <a:pt x="2418" y="1740"/>
                    <a:pt x="2114" y="1040"/>
                  </a:cubicBezTo>
                  <a:cubicBezTo>
                    <a:pt x="1969" y="710"/>
                    <a:pt x="1757" y="432"/>
                    <a:pt x="1467" y="221"/>
                  </a:cubicBezTo>
                  <a:cubicBezTo>
                    <a:pt x="1268" y="74"/>
                    <a:pt x="1070"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91"/>
            <p:cNvSpPr/>
            <p:nvPr/>
          </p:nvSpPr>
          <p:spPr>
            <a:xfrm>
              <a:off x="2359172" y="3903681"/>
              <a:ext cx="77441" cy="66103"/>
            </a:xfrm>
            <a:custGeom>
              <a:rect b="b" l="l" r="r" t="t"/>
              <a:pathLst>
                <a:path extrusionOk="0" h="2402" w="2814">
                  <a:moveTo>
                    <a:pt x="674" y="869"/>
                  </a:moveTo>
                  <a:lnTo>
                    <a:pt x="674" y="869"/>
                  </a:lnTo>
                  <a:cubicBezTo>
                    <a:pt x="872" y="1094"/>
                    <a:pt x="1110" y="1265"/>
                    <a:pt x="1387" y="1371"/>
                  </a:cubicBezTo>
                  <a:cubicBezTo>
                    <a:pt x="1664" y="1490"/>
                    <a:pt x="1915" y="1675"/>
                    <a:pt x="2087" y="1926"/>
                  </a:cubicBezTo>
                  <a:cubicBezTo>
                    <a:pt x="1994" y="1965"/>
                    <a:pt x="1889" y="1979"/>
                    <a:pt x="1796" y="1979"/>
                  </a:cubicBezTo>
                  <a:cubicBezTo>
                    <a:pt x="1559" y="1939"/>
                    <a:pt x="1334" y="1833"/>
                    <a:pt x="1162" y="1675"/>
                  </a:cubicBezTo>
                  <a:cubicBezTo>
                    <a:pt x="911" y="1464"/>
                    <a:pt x="740" y="1186"/>
                    <a:pt x="674" y="869"/>
                  </a:cubicBezTo>
                  <a:close/>
                  <a:moveTo>
                    <a:pt x="999" y="1"/>
                  </a:moveTo>
                  <a:cubicBezTo>
                    <a:pt x="749" y="1"/>
                    <a:pt x="537" y="83"/>
                    <a:pt x="396" y="249"/>
                  </a:cubicBezTo>
                  <a:cubicBezTo>
                    <a:pt x="0" y="684"/>
                    <a:pt x="330" y="1503"/>
                    <a:pt x="872" y="1992"/>
                  </a:cubicBezTo>
                  <a:cubicBezTo>
                    <a:pt x="1110" y="2216"/>
                    <a:pt x="1413" y="2362"/>
                    <a:pt x="1743" y="2401"/>
                  </a:cubicBezTo>
                  <a:lnTo>
                    <a:pt x="1849" y="2401"/>
                  </a:lnTo>
                  <a:cubicBezTo>
                    <a:pt x="2100" y="2401"/>
                    <a:pt x="2338" y="2296"/>
                    <a:pt x="2509" y="2111"/>
                  </a:cubicBezTo>
                  <a:cubicBezTo>
                    <a:pt x="2813" y="1767"/>
                    <a:pt x="2800" y="1239"/>
                    <a:pt x="2443" y="777"/>
                  </a:cubicBezTo>
                  <a:lnTo>
                    <a:pt x="2443" y="777"/>
                  </a:lnTo>
                  <a:lnTo>
                    <a:pt x="2457" y="790"/>
                  </a:lnTo>
                  <a:cubicBezTo>
                    <a:pt x="2410" y="732"/>
                    <a:pt x="2352" y="708"/>
                    <a:pt x="2295" y="708"/>
                  </a:cubicBezTo>
                  <a:cubicBezTo>
                    <a:pt x="2146" y="708"/>
                    <a:pt x="2008" y="878"/>
                    <a:pt x="2113" y="1041"/>
                  </a:cubicBezTo>
                  <a:cubicBezTo>
                    <a:pt x="2232" y="1186"/>
                    <a:pt x="2298" y="1358"/>
                    <a:pt x="2311" y="1543"/>
                  </a:cubicBezTo>
                  <a:cubicBezTo>
                    <a:pt x="2100" y="1292"/>
                    <a:pt x="1836" y="1094"/>
                    <a:pt x="1532" y="975"/>
                  </a:cubicBezTo>
                  <a:cubicBezTo>
                    <a:pt x="1255" y="869"/>
                    <a:pt x="1017" y="684"/>
                    <a:pt x="845" y="447"/>
                  </a:cubicBezTo>
                  <a:cubicBezTo>
                    <a:pt x="910" y="432"/>
                    <a:pt x="974" y="424"/>
                    <a:pt x="1038" y="424"/>
                  </a:cubicBezTo>
                  <a:cubicBezTo>
                    <a:pt x="1144" y="424"/>
                    <a:pt x="1248" y="445"/>
                    <a:pt x="1347" y="486"/>
                  </a:cubicBezTo>
                  <a:cubicBezTo>
                    <a:pt x="1372" y="494"/>
                    <a:pt x="1395" y="497"/>
                    <a:pt x="1417" y="497"/>
                  </a:cubicBezTo>
                  <a:cubicBezTo>
                    <a:pt x="1630" y="497"/>
                    <a:pt x="1707" y="174"/>
                    <a:pt x="1479" y="90"/>
                  </a:cubicBezTo>
                  <a:cubicBezTo>
                    <a:pt x="1311" y="31"/>
                    <a:pt x="114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91"/>
          <p:cNvGrpSpPr/>
          <p:nvPr/>
        </p:nvGrpSpPr>
        <p:grpSpPr>
          <a:xfrm>
            <a:off x="6192132" y="4544162"/>
            <a:ext cx="304703" cy="322091"/>
            <a:chOff x="7824400" y="4076775"/>
            <a:chExt cx="228225" cy="405350"/>
          </a:xfrm>
        </p:grpSpPr>
        <p:sp>
          <p:nvSpPr>
            <p:cNvPr id="1224" name="Google Shape;1224;p91"/>
            <p:cNvSpPr/>
            <p:nvPr/>
          </p:nvSpPr>
          <p:spPr>
            <a:xfrm>
              <a:off x="7824400" y="4076775"/>
              <a:ext cx="228225" cy="405350"/>
            </a:xfrm>
            <a:custGeom>
              <a:rect b="b" l="l" r="r" t="t"/>
              <a:pathLst>
                <a:path extrusionOk="0" h="16214" w="9129">
                  <a:moveTo>
                    <a:pt x="6001" y="548"/>
                  </a:moveTo>
                  <a:lnTo>
                    <a:pt x="7330" y="1179"/>
                  </a:lnTo>
                  <a:cubicBezTo>
                    <a:pt x="7364" y="1199"/>
                    <a:pt x="7401" y="1209"/>
                    <a:pt x="7438" y="1209"/>
                  </a:cubicBezTo>
                  <a:cubicBezTo>
                    <a:pt x="7474" y="1209"/>
                    <a:pt x="7511" y="1199"/>
                    <a:pt x="7545" y="1179"/>
                  </a:cubicBezTo>
                  <a:lnTo>
                    <a:pt x="8618" y="669"/>
                  </a:lnTo>
                  <a:lnTo>
                    <a:pt x="8618" y="2239"/>
                  </a:lnTo>
                  <a:lnTo>
                    <a:pt x="1289" y="2239"/>
                  </a:lnTo>
                  <a:cubicBezTo>
                    <a:pt x="1142" y="2239"/>
                    <a:pt x="1035" y="2361"/>
                    <a:pt x="1035" y="2508"/>
                  </a:cubicBezTo>
                  <a:cubicBezTo>
                    <a:pt x="1035" y="2642"/>
                    <a:pt x="1142" y="2763"/>
                    <a:pt x="1289" y="2763"/>
                  </a:cubicBezTo>
                  <a:lnTo>
                    <a:pt x="8618" y="2763"/>
                  </a:lnTo>
                  <a:lnTo>
                    <a:pt x="8618" y="15543"/>
                  </a:lnTo>
                  <a:lnTo>
                    <a:pt x="7545" y="15033"/>
                  </a:lnTo>
                  <a:cubicBezTo>
                    <a:pt x="7511" y="15012"/>
                    <a:pt x="7474" y="15002"/>
                    <a:pt x="7438" y="15002"/>
                  </a:cubicBezTo>
                  <a:cubicBezTo>
                    <a:pt x="7401" y="15002"/>
                    <a:pt x="7364" y="15012"/>
                    <a:pt x="7330" y="15033"/>
                  </a:cubicBezTo>
                  <a:lnTo>
                    <a:pt x="6001" y="15663"/>
                  </a:lnTo>
                  <a:lnTo>
                    <a:pt x="4672" y="15033"/>
                  </a:lnTo>
                  <a:cubicBezTo>
                    <a:pt x="4645" y="15006"/>
                    <a:pt x="4605" y="15006"/>
                    <a:pt x="4564" y="15006"/>
                  </a:cubicBezTo>
                  <a:cubicBezTo>
                    <a:pt x="4525" y="15006"/>
                    <a:pt x="4484" y="15006"/>
                    <a:pt x="4457" y="15033"/>
                  </a:cubicBezTo>
                  <a:lnTo>
                    <a:pt x="3129" y="15663"/>
                  </a:lnTo>
                  <a:lnTo>
                    <a:pt x="1799" y="15033"/>
                  </a:lnTo>
                  <a:cubicBezTo>
                    <a:pt x="1766" y="15012"/>
                    <a:pt x="1729" y="15002"/>
                    <a:pt x="1692" y="15002"/>
                  </a:cubicBezTo>
                  <a:cubicBezTo>
                    <a:pt x="1655" y="15002"/>
                    <a:pt x="1618" y="15012"/>
                    <a:pt x="1584" y="15033"/>
                  </a:cubicBezTo>
                  <a:lnTo>
                    <a:pt x="510" y="15543"/>
                  </a:lnTo>
                  <a:lnTo>
                    <a:pt x="510" y="13972"/>
                  </a:lnTo>
                  <a:lnTo>
                    <a:pt x="7840" y="13972"/>
                  </a:lnTo>
                  <a:cubicBezTo>
                    <a:pt x="7988" y="13972"/>
                    <a:pt x="8095" y="13851"/>
                    <a:pt x="8095" y="13703"/>
                  </a:cubicBezTo>
                  <a:cubicBezTo>
                    <a:pt x="8095" y="13569"/>
                    <a:pt x="7988" y="13449"/>
                    <a:pt x="7840" y="13449"/>
                  </a:cubicBezTo>
                  <a:lnTo>
                    <a:pt x="510" y="13449"/>
                  </a:lnTo>
                  <a:lnTo>
                    <a:pt x="510" y="669"/>
                  </a:lnTo>
                  <a:lnTo>
                    <a:pt x="1584" y="1179"/>
                  </a:lnTo>
                  <a:cubicBezTo>
                    <a:pt x="1618" y="1199"/>
                    <a:pt x="1655" y="1209"/>
                    <a:pt x="1692" y="1209"/>
                  </a:cubicBezTo>
                  <a:cubicBezTo>
                    <a:pt x="1729" y="1209"/>
                    <a:pt x="1766" y="1199"/>
                    <a:pt x="1799" y="1179"/>
                  </a:cubicBezTo>
                  <a:lnTo>
                    <a:pt x="3129" y="548"/>
                  </a:lnTo>
                  <a:lnTo>
                    <a:pt x="4457" y="1179"/>
                  </a:lnTo>
                  <a:cubicBezTo>
                    <a:pt x="4491" y="1199"/>
                    <a:pt x="4528" y="1209"/>
                    <a:pt x="4565" y="1209"/>
                  </a:cubicBezTo>
                  <a:cubicBezTo>
                    <a:pt x="4602" y="1209"/>
                    <a:pt x="4639" y="1199"/>
                    <a:pt x="4672" y="1179"/>
                  </a:cubicBezTo>
                  <a:lnTo>
                    <a:pt x="6001" y="548"/>
                  </a:lnTo>
                  <a:close/>
                  <a:moveTo>
                    <a:pt x="258" y="0"/>
                  </a:moveTo>
                  <a:cubicBezTo>
                    <a:pt x="208" y="0"/>
                    <a:pt x="160" y="15"/>
                    <a:pt x="122" y="38"/>
                  </a:cubicBezTo>
                  <a:cubicBezTo>
                    <a:pt x="41" y="91"/>
                    <a:pt x="0" y="172"/>
                    <a:pt x="0" y="266"/>
                  </a:cubicBezTo>
                  <a:lnTo>
                    <a:pt x="0" y="15945"/>
                  </a:lnTo>
                  <a:cubicBezTo>
                    <a:pt x="0" y="16039"/>
                    <a:pt x="41" y="16119"/>
                    <a:pt x="122" y="16173"/>
                  </a:cubicBezTo>
                  <a:cubicBezTo>
                    <a:pt x="158" y="16196"/>
                    <a:pt x="204" y="16206"/>
                    <a:pt x="250" y="16206"/>
                  </a:cubicBezTo>
                  <a:cubicBezTo>
                    <a:pt x="288" y="16206"/>
                    <a:pt x="327" y="16199"/>
                    <a:pt x="363" y="16187"/>
                  </a:cubicBezTo>
                  <a:lnTo>
                    <a:pt x="1692" y="15543"/>
                  </a:lnTo>
                  <a:lnTo>
                    <a:pt x="3021" y="16187"/>
                  </a:lnTo>
                  <a:cubicBezTo>
                    <a:pt x="3055" y="16201"/>
                    <a:pt x="3091" y="16207"/>
                    <a:pt x="3128" y="16207"/>
                  </a:cubicBezTo>
                  <a:cubicBezTo>
                    <a:pt x="3165" y="16207"/>
                    <a:pt x="3202" y="16201"/>
                    <a:pt x="3236" y="16187"/>
                  </a:cubicBezTo>
                  <a:lnTo>
                    <a:pt x="4564" y="15543"/>
                  </a:lnTo>
                  <a:lnTo>
                    <a:pt x="5894" y="16187"/>
                  </a:lnTo>
                  <a:cubicBezTo>
                    <a:pt x="5921" y="16200"/>
                    <a:pt x="5961" y="16214"/>
                    <a:pt x="6001" y="16214"/>
                  </a:cubicBezTo>
                  <a:cubicBezTo>
                    <a:pt x="6041" y="16214"/>
                    <a:pt x="6082" y="16200"/>
                    <a:pt x="6109" y="16187"/>
                  </a:cubicBezTo>
                  <a:lnTo>
                    <a:pt x="7437" y="15543"/>
                  </a:lnTo>
                  <a:lnTo>
                    <a:pt x="8767" y="16187"/>
                  </a:lnTo>
                  <a:cubicBezTo>
                    <a:pt x="8803" y="16199"/>
                    <a:pt x="8841" y="16206"/>
                    <a:pt x="8879" y="16206"/>
                  </a:cubicBezTo>
                  <a:cubicBezTo>
                    <a:pt x="8926" y="16206"/>
                    <a:pt x="8971" y="16196"/>
                    <a:pt x="9008" y="16173"/>
                  </a:cubicBezTo>
                  <a:cubicBezTo>
                    <a:pt x="9089" y="16119"/>
                    <a:pt x="9129" y="16039"/>
                    <a:pt x="9129" y="15945"/>
                  </a:cubicBezTo>
                  <a:lnTo>
                    <a:pt x="9129" y="266"/>
                  </a:lnTo>
                  <a:cubicBezTo>
                    <a:pt x="9129" y="172"/>
                    <a:pt x="9089" y="91"/>
                    <a:pt x="9008" y="38"/>
                  </a:cubicBezTo>
                  <a:cubicBezTo>
                    <a:pt x="8969" y="15"/>
                    <a:pt x="8921" y="0"/>
                    <a:pt x="8872" y="0"/>
                  </a:cubicBezTo>
                  <a:cubicBezTo>
                    <a:pt x="8836" y="0"/>
                    <a:pt x="8800" y="8"/>
                    <a:pt x="8767" y="25"/>
                  </a:cubicBezTo>
                  <a:lnTo>
                    <a:pt x="7437" y="669"/>
                  </a:lnTo>
                  <a:lnTo>
                    <a:pt x="6109" y="25"/>
                  </a:lnTo>
                  <a:cubicBezTo>
                    <a:pt x="6075" y="11"/>
                    <a:pt x="6038" y="5"/>
                    <a:pt x="6001" y="5"/>
                  </a:cubicBezTo>
                  <a:cubicBezTo>
                    <a:pt x="5964" y="5"/>
                    <a:pt x="5927" y="11"/>
                    <a:pt x="5894" y="25"/>
                  </a:cubicBezTo>
                  <a:lnTo>
                    <a:pt x="4564" y="669"/>
                  </a:lnTo>
                  <a:lnTo>
                    <a:pt x="3236" y="25"/>
                  </a:lnTo>
                  <a:cubicBezTo>
                    <a:pt x="3202" y="11"/>
                    <a:pt x="3165" y="5"/>
                    <a:pt x="3128" y="5"/>
                  </a:cubicBezTo>
                  <a:cubicBezTo>
                    <a:pt x="3091" y="5"/>
                    <a:pt x="3055" y="11"/>
                    <a:pt x="3021" y="25"/>
                  </a:cubicBezTo>
                  <a:lnTo>
                    <a:pt x="1692" y="669"/>
                  </a:lnTo>
                  <a:lnTo>
                    <a:pt x="363" y="25"/>
                  </a:lnTo>
                  <a:cubicBezTo>
                    <a:pt x="330" y="8"/>
                    <a:pt x="293" y="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25" name="Google Shape;1225;p91"/>
            <p:cNvSpPr/>
            <p:nvPr/>
          </p:nvSpPr>
          <p:spPr>
            <a:xfrm>
              <a:off x="7915350" y="4214625"/>
              <a:ext cx="69825" cy="33275"/>
            </a:xfrm>
            <a:custGeom>
              <a:rect b="b" l="l" r="r" t="t"/>
              <a:pathLst>
                <a:path extrusionOk="0" h="1331" w="2793">
                  <a:moveTo>
                    <a:pt x="926" y="1"/>
                  </a:moveTo>
                  <a:cubicBezTo>
                    <a:pt x="685" y="1"/>
                    <a:pt x="443" y="27"/>
                    <a:pt x="228" y="81"/>
                  </a:cubicBezTo>
                  <a:cubicBezTo>
                    <a:pt x="94" y="122"/>
                    <a:pt x="1" y="269"/>
                    <a:pt x="40" y="403"/>
                  </a:cubicBezTo>
                  <a:cubicBezTo>
                    <a:pt x="76" y="520"/>
                    <a:pt x="182" y="596"/>
                    <a:pt x="298" y="596"/>
                  </a:cubicBezTo>
                  <a:cubicBezTo>
                    <a:pt x="315" y="596"/>
                    <a:pt x="332" y="595"/>
                    <a:pt x="350" y="591"/>
                  </a:cubicBezTo>
                  <a:cubicBezTo>
                    <a:pt x="524" y="538"/>
                    <a:pt x="726" y="525"/>
                    <a:pt x="926" y="525"/>
                  </a:cubicBezTo>
                  <a:cubicBezTo>
                    <a:pt x="1612" y="525"/>
                    <a:pt x="2122" y="766"/>
                    <a:pt x="2256" y="1169"/>
                  </a:cubicBezTo>
                  <a:cubicBezTo>
                    <a:pt x="2296" y="1262"/>
                    <a:pt x="2403" y="1330"/>
                    <a:pt x="2510" y="1330"/>
                  </a:cubicBezTo>
                  <a:cubicBezTo>
                    <a:pt x="2537" y="1330"/>
                    <a:pt x="2564" y="1330"/>
                    <a:pt x="2591" y="1316"/>
                  </a:cubicBezTo>
                  <a:cubicBezTo>
                    <a:pt x="2725" y="1276"/>
                    <a:pt x="2793" y="1128"/>
                    <a:pt x="2752" y="994"/>
                  </a:cubicBezTo>
                  <a:cubicBezTo>
                    <a:pt x="2524" y="377"/>
                    <a:pt x="1826" y="1"/>
                    <a:pt x="9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226" name="Google Shape;1226;p91"/>
            <p:cNvSpPr/>
            <p:nvPr/>
          </p:nvSpPr>
          <p:spPr>
            <a:xfrm>
              <a:off x="7891200" y="4229250"/>
              <a:ext cx="94650" cy="114950"/>
            </a:xfrm>
            <a:custGeom>
              <a:rect b="b" l="l" r="r" t="t"/>
              <a:pathLst>
                <a:path extrusionOk="0" h="4598" w="3786">
                  <a:moveTo>
                    <a:pt x="436" y="0"/>
                  </a:moveTo>
                  <a:cubicBezTo>
                    <a:pt x="355" y="0"/>
                    <a:pt x="277" y="36"/>
                    <a:pt x="228" y="101"/>
                  </a:cubicBezTo>
                  <a:cubicBezTo>
                    <a:pt x="81" y="316"/>
                    <a:pt x="0" y="570"/>
                    <a:pt x="0" y="839"/>
                  </a:cubicBezTo>
                  <a:cubicBezTo>
                    <a:pt x="0" y="1953"/>
                    <a:pt x="1020" y="2127"/>
                    <a:pt x="1853" y="2261"/>
                  </a:cubicBezTo>
                  <a:cubicBezTo>
                    <a:pt x="2819" y="2423"/>
                    <a:pt x="3276" y="2557"/>
                    <a:pt x="3276" y="3174"/>
                  </a:cubicBezTo>
                  <a:cubicBezTo>
                    <a:pt x="3276" y="3833"/>
                    <a:pt x="2524" y="4074"/>
                    <a:pt x="1892" y="4074"/>
                  </a:cubicBezTo>
                  <a:cubicBezTo>
                    <a:pt x="1208" y="4074"/>
                    <a:pt x="698" y="3833"/>
                    <a:pt x="564" y="3430"/>
                  </a:cubicBezTo>
                  <a:cubicBezTo>
                    <a:pt x="523" y="3327"/>
                    <a:pt x="426" y="3263"/>
                    <a:pt x="323" y="3263"/>
                  </a:cubicBezTo>
                  <a:cubicBezTo>
                    <a:pt x="291" y="3263"/>
                    <a:pt x="259" y="3269"/>
                    <a:pt x="228" y="3282"/>
                  </a:cubicBezTo>
                  <a:cubicBezTo>
                    <a:pt x="94" y="3323"/>
                    <a:pt x="27" y="3470"/>
                    <a:pt x="67" y="3604"/>
                  </a:cubicBezTo>
                  <a:cubicBezTo>
                    <a:pt x="296" y="4208"/>
                    <a:pt x="994" y="4597"/>
                    <a:pt x="1892" y="4597"/>
                  </a:cubicBezTo>
                  <a:cubicBezTo>
                    <a:pt x="3034" y="4597"/>
                    <a:pt x="3786" y="4021"/>
                    <a:pt x="3786" y="3174"/>
                  </a:cubicBezTo>
                  <a:cubicBezTo>
                    <a:pt x="3786" y="2061"/>
                    <a:pt x="2766" y="1886"/>
                    <a:pt x="1933" y="1751"/>
                  </a:cubicBezTo>
                  <a:cubicBezTo>
                    <a:pt x="967" y="1590"/>
                    <a:pt x="510" y="1456"/>
                    <a:pt x="510" y="839"/>
                  </a:cubicBezTo>
                  <a:cubicBezTo>
                    <a:pt x="510" y="677"/>
                    <a:pt x="564" y="530"/>
                    <a:pt x="645" y="409"/>
                  </a:cubicBezTo>
                  <a:cubicBezTo>
                    <a:pt x="725" y="289"/>
                    <a:pt x="698" y="128"/>
                    <a:pt x="591" y="47"/>
                  </a:cubicBezTo>
                  <a:cubicBezTo>
                    <a:pt x="543" y="15"/>
                    <a:pt x="489"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pic>
        <p:nvPicPr>
          <p:cNvPr id="1227" name="Google Shape;1227;p91"/>
          <p:cNvPicPr preferRelativeResize="0"/>
          <p:nvPr/>
        </p:nvPicPr>
        <p:blipFill rotWithShape="1">
          <a:blip r:embed="rId4">
            <a:alphaModFix/>
          </a:blip>
          <a:srcRect b="19970" l="9552" r="13036" t="18297"/>
          <a:stretch/>
        </p:blipFill>
        <p:spPr>
          <a:xfrm>
            <a:off x="220700" y="1169050"/>
            <a:ext cx="6412049" cy="355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id="1232" name="Google Shape;1232;p92"/>
          <p:cNvPicPr preferRelativeResize="0"/>
          <p:nvPr/>
        </p:nvPicPr>
        <p:blipFill>
          <a:blip r:embed="rId4">
            <a:alphaModFix/>
          </a:blip>
          <a:stretch>
            <a:fillRect/>
          </a:stretch>
        </p:blipFill>
        <p:spPr>
          <a:xfrm>
            <a:off x="304800" y="533400"/>
            <a:ext cx="5709600" cy="3925350"/>
          </a:xfrm>
          <a:prstGeom prst="rect">
            <a:avLst/>
          </a:prstGeom>
          <a:noFill/>
          <a:ln>
            <a:noFill/>
          </a:ln>
        </p:spPr>
      </p:pic>
      <p:sp>
        <p:nvSpPr>
          <p:cNvPr id="1233" name="Google Shape;1233;p92"/>
          <p:cNvSpPr txBox="1"/>
          <p:nvPr/>
        </p:nvSpPr>
        <p:spPr>
          <a:xfrm>
            <a:off x="5735550" y="532875"/>
            <a:ext cx="4029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2000" u="sng">
                <a:solidFill>
                  <a:srgbClr val="272727"/>
                </a:solidFill>
                <a:highlight>
                  <a:srgbClr val="FFE599"/>
                </a:highlight>
                <a:latin typeface="Lexend Exa"/>
                <a:ea typeface="Lexend Exa"/>
                <a:cs typeface="Lexend Exa"/>
                <a:sym typeface="Lexend Exa"/>
              </a:rPr>
              <a:t>Impulsive Customer</a:t>
            </a:r>
            <a:endParaRPr sz="2000" u="sng">
              <a:solidFill>
                <a:srgbClr val="272727"/>
              </a:solidFill>
              <a:highlight>
                <a:srgbClr val="FFE599"/>
              </a:highlight>
              <a:latin typeface="Lexend Exa"/>
              <a:ea typeface="Lexend Exa"/>
              <a:cs typeface="Lexend Exa"/>
              <a:sym typeface="Lexend Exa"/>
            </a:endParaRPr>
          </a:p>
          <a:p>
            <a:pPr indent="0" lvl="0" marL="0" rtl="0" algn="l">
              <a:spcBef>
                <a:spcPts val="0"/>
              </a:spcBef>
              <a:spcAft>
                <a:spcPts val="0"/>
              </a:spcAft>
              <a:buNone/>
            </a:pPr>
            <a:r>
              <a:t/>
            </a:r>
            <a:endParaRPr sz="2000">
              <a:solidFill>
                <a:srgbClr val="272727"/>
              </a:solidFill>
              <a:highlight>
                <a:srgbClr val="FFE599"/>
              </a:highlight>
              <a:latin typeface="Lexend Exa"/>
              <a:ea typeface="Lexend Exa"/>
              <a:cs typeface="Lexend Exa"/>
              <a:sym typeface="Lexend Exa"/>
            </a:endParaRPr>
          </a:p>
          <a:p>
            <a:pPr indent="457200" lvl="0" marL="0" rtl="0" algn="l">
              <a:spcBef>
                <a:spcPts val="0"/>
              </a:spcBef>
              <a:spcAft>
                <a:spcPts val="0"/>
              </a:spcAft>
              <a:buNone/>
            </a:pPr>
            <a:r>
              <a:rPr lang="id" sz="1800">
                <a:solidFill>
                  <a:schemeClr val="dk1"/>
                </a:solidFill>
                <a:latin typeface="Lexend Exa"/>
                <a:ea typeface="Lexend Exa"/>
                <a:cs typeface="Lexend Exa"/>
                <a:sym typeface="Lexend Exa"/>
              </a:rPr>
              <a:t>Revenue: </a:t>
            </a:r>
            <a:endParaRPr sz="1800">
              <a:solidFill>
                <a:schemeClr val="dk1"/>
              </a:solidFill>
              <a:latin typeface="Lexend Exa"/>
              <a:ea typeface="Lexend Exa"/>
              <a:cs typeface="Lexend Exa"/>
              <a:sym typeface="Lexend Exa"/>
            </a:endParaRPr>
          </a:p>
          <a:p>
            <a:pPr indent="457200" lvl="0" marL="0" rtl="0" algn="l">
              <a:spcBef>
                <a:spcPts val="0"/>
              </a:spcBef>
              <a:spcAft>
                <a:spcPts val="0"/>
              </a:spcAft>
              <a:buNone/>
            </a:pPr>
            <a:r>
              <a:rPr lang="id" sz="1800">
                <a:solidFill>
                  <a:schemeClr val="dk1"/>
                </a:solidFill>
                <a:latin typeface="Lexend Exa"/>
                <a:ea typeface="Lexend Exa"/>
                <a:cs typeface="Lexend Exa"/>
                <a:sym typeface="Lexend Exa"/>
              </a:rPr>
              <a:t> </a:t>
            </a:r>
            <a:r>
              <a:rPr lang="id" sz="1800">
                <a:solidFill>
                  <a:schemeClr val="dk2"/>
                </a:solidFill>
                <a:highlight>
                  <a:srgbClr val="DFB28B"/>
                </a:highlight>
                <a:latin typeface="Lexend Exa"/>
                <a:ea typeface="Lexend Exa"/>
                <a:cs typeface="Lexend Exa"/>
                <a:sym typeface="Lexend Exa"/>
              </a:rPr>
              <a:t>62.802.500 IDR</a:t>
            </a:r>
            <a:endParaRPr sz="1200">
              <a:solidFill>
                <a:schemeClr val="dk2"/>
              </a:solidFill>
              <a:highlight>
                <a:srgbClr val="DFB28B"/>
              </a:highlight>
            </a:endParaRPr>
          </a:p>
        </p:txBody>
      </p:sp>
      <p:sp>
        <p:nvSpPr>
          <p:cNvPr id="1234" name="Google Shape;1234;p92"/>
          <p:cNvSpPr txBox="1"/>
          <p:nvPr/>
        </p:nvSpPr>
        <p:spPr>
          <a:xfrm>
            <a:off x="5785800" y="1948875"/>
            <a:ext cx="3387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2000" u="sng">
                <a:solidFill>
                  <a:schemeClr val="dk2"/>
                </a:solidFill>
                <a:highlight>
                  <a:srgbClr val="FFE599"/>
                </a:highlight>
                <a:latin typeface="Lexend Exa"/>
                <a:ea typeface="Lexend Exa"/>
                <a:cs typeface="Lexend Exa"/>
                <a:sym typeface="Lexend Exa"/>
              </a:rPr>
              <a:t>Customer need Attention</a:t>
            </a:r>
            <a:r>
              <a:rPr lang="id" sz="2000">
                <a:solidFill>
                  <a:schemeClr val="dk1"/>
                </a:solidFill>
                <a:highlight>
                  <a:srgbClr val="DFB28B"/>
                </a:highlight>
                <a:latin typeface="Lexend Exa"/>
                <a:ea typeface="Lexend Exa"/>
                <a:cs typeface="Lexend Exa"/>
                <a:sym typeface="Lexend Exa"/>
              </a:rPr>
              <a:t> </a:t>
            </a:r>
            <a:endParaRPr sz="2000">
              <a:solidFill>
                <a:schemeClr val="dk1"/>
              </a:solidFill>
              <a:highlight>
                <a:srgbClr val="DFB28B"/>
              </a:highlight>
              <a:latin typeface="Lexend Exa"/>
              <a:ea typeface="Lexend Exa"/>
              <a:cs typeface="Lexend Exa"/>
              <a:sym typeface="Lexend Exa"/>
            </a:endParaRPr>
          </a:p>
          <a:p>
            <a:pPr indent="0" lvl="0" marL="0" rtl="0" algn="l">
              <a:spcBef>
                <a:spcPts val="0"/>
              </a:spcBef>
              <a:spcAft>
                <a:spcPts val="0"/>
              </a:spcAft>
              <a:buNone/>
            </a:pPr>
            <a:r>
              <a:t/>
            </a:r>
            <a:endParaRPr sz="2000">
              <a:solidFill>
                <a:schemeClr val="dk1"/>
              </a:solidFill>
              <a:highlight>
                <a:srgbClr val="DFB28B"/>
              </a:highlight>
              <a:latin typeface="Lexend Exa"/>
              <a:ea typeface="Lexend Exa"/>
              <a:cs typeface="Lexend Exa"/>
              <a:sym typeface="Lexend Exa"/>
            </a:endParaRPr>
          </a:p>
          <a:p>
            <a:pPr indent="0" lvl="0" marL="457200" rtl="0" algn="l">
              <a:spcBef>
                <a:spcPts val="0"/>
              </a:spcBef>
              <a:spcAft>
                <a:spcPts val="0"/>
              </a:spcAft>
              <a:buNone/>
            </a:pPr>
            <a:r>
              <a:rPr lang="id" sz="1800">
                <a:solidFill>
                  <a:schemeClr val="dk1"/>
                </a:solidFill>
                <a:latin typeface="Lexend Exa"/>
                <a:ea typeface="Lexend Exa"/>
                <a:cs typeface="Lexend Exa"/>
                <a:sym typeface="Lexend Exa"/>
              </a:rPr>
              <a:t>Revenue: </a:t>
            </a:r>
            <a:r>
              <a:rPr lang="id" sz="1800">
                <a:solidFill>
                  <a:schemeClr val="dk2"/>
                </a:solidFill>
                <a:highlight>
                  <a:srgbClr val="DFB28B"/>
                </a:highlight>
                <a:latin typeface="Lexend Exa"/>
                <a:ea typeface="Lexend Exa"/>
                <a:cs typeface="Lexend Exa"/>
                <a:sym typeface="Lexend Exa"/>
              </a:rPr>
              <a:t>133.418.200 IDR</a:t>
            </a:r>
            <a:endParaRPr sz="1800">
              <a:solidFill>
                <a:schemeClr val="dk2"/>
              </a:solidFill>
              <a:highlight>
                <a:srgbClr val="DFB28B"/>
              </a:highlight>
            </a:endParaRPr>
          </a:p>
        </p:txBody>
      </p:sp>
      <p:sp>
        <p:nvSpPr>
          <p:cNvPr id="1235" name="Google Shape;1235;p92"/>
          <p:cNvSpPr txBox="1"/>
          <p:nvPr/>
        </p:nvSpPr>
        <p:spPr>
          <a:xfrm>
            <a:off x="5862000" y="36532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2000" u="sng">
                <a:solidFill>
                  <a:schemeClr val="dk2"/>
                </a:solidFill>
                <a:highlight>
                  <a:srgbClr val="FFE599"/>
                </a:highlight>
                <a:latin typeface="Lexend Exa"/>
                <a:ea typeface="Lexend Exa"/>
                <a:cs typeface="Lexend Exa"/>
                <a:sym typeface="Lexend Exa"/>
              </a:rPr>
              <a:t>Loyal Customer</a:t>
            </a:r>
            <a:endParaRPr sz="2000" u="sng">
              <a:solidFill>
                <a:schemeClr val="dk2"/>
              </a:solidFill>
              <a:highlight>
                <a:srgbClr val="FFE599"/>
              </a:highlight>
              <a:latin typeface="Lexend Exa"/>
              <a:ea typeface="Lexend Exa"/>
              <a:cs typeface="Lexend Exa"/>
              <a:sym typeface="Lexend Exa"/>
            </a:endParaRPr>
          </a:p>
        </p:txBody>
      </p:sp>
      <p:sp>
        <p:nvSpPr>
          <p:cNvPr id="1236" name="Google Shape;1236;p92"/>
          <p:cNvSpPr txBox="1"/>
          <p:nvPr>
            <p:ph idx="2" type="title"/>
          </p:nvPr>
        </p:nvSpPr>
        <p:spPr>
          <a:xfrm>
            <a:off x="6344100" y="4218638"/>
            <a:ext cx="2799900" cy="6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t/>
            </a:r>
            <a:endParaRPr sz="1800"/>
          </a:p>
          <a:p>
            <a:pPr indent="0" lvl="0" marL="0" rtl="0" algn="l">
              <a:lnSpc>
                <a:spcPct val="100000"/>
              </a:lnSpc>
              <a:spcBef>
                <a:spcPts val="0"/>
              </a:spcBef>
              <a:spcAft>
                <a:spcPts val="0"/>
              </a:spcAft>
              <a:buSzPts val="12000"/>
              <a:buNone/>
            </a:pPr>
            <a:r>
              <a:rPr lang="id" sz="1800"/>
              <a:t>Revenue: </a:t>
            </a:r>
            <a:endParaRPr sz="1800"/>
          </a:p>
          <a:p>
            <a:pPr indent="0" lvl="0" marL="0" rtl="0" algn="l">
              <a:lnSpc>
                <a:spcPct val="100000"/>
              </a:lnSpc>
              <a:spcBef>
                <a:spcPts val="0"/>
              </a:spcBef>
              <a:spcAft>
                <a:spcPts val="0"/>
              </a:spcAft>
              <a:buSzPts val="12000"/>
              <a:buNone/>
            </a:pPr>
            <a:r>
              <a:rPr lang="id" sz="1800">
                <a:solidFill>
                  <a:srgbClr val="2F1425"/>
                </a:solidFill>
                <a:highlight>
                  <a:srgbClr val="DFB28B"/>
                </a:highlight>
              </a:rPr>
              <a:t>899,939,500 IDR</a:t>
            </a:r>
            <a:endParaRPr sz="1800">
              <a:solidFill>
                <a:srgbClr val="2F1425"/>
              </a:solidFill>
              <a:highlight>
                <a:srgbClr val="DFB28B"/>
              </a:highlight>
            </a:endParaRPr>
          </a:p>
        </p:txBody>
      </p:sp>
      <p:grpSp>
        <p:nvGrpSpPr>
          <p:cNvPr id="1237" name="Google Shape;1237;p92"/>
          <p:cNvGrpSpPr/>
          <p:nvPr/>
        </p:nvGrpSpPr>
        <p:grpSpPr>
          <a:xfrm>
            <a:off x="5873526" y="4315902"/>
            <a:ext cx="457592" cy="322078"/>
            <a:chOff x="6849393" y="3733994"/>
            <a:chExt cx="355053" cy="248038"/>
          </a:xfrm>
        </p:grpSpPr>
        <p:sp>
          <p:nvSpPr>
            <p:cNvPr id="1238" name="Google Shape;1238;p92"/>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39" name="Google Shape;1239;p92"/>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40" name="Google Shape;1240;p92"/>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41" name="Google Shape;1241;p92"/>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42" name="Google Shape;1242;p92"/>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grpSp>
      <p:grpSp>
        <p:nvGrpSpPr>
          <p:cNvPr id="1243" name="Google Shape;1243;p92"/>
          <p:cNvGrpSpPr/>
          <p:nvPr/>
        </p:nvGrpSpPr>
        <p:grpSpPr>
          <a:xfrm>
            <a:off x="5810301" y="3046052"/>
            <a:ext cx="457592" cy="322078"/>
            <a:chOff x="6849393" y="3733994"/>
            <a:chExt cx="355053" cy="248038"/>
          </a:xfrm>
        </p:grpSpPr>
        <p:sp>
          <p:nvSpPr>
            <p:cNvPr id="1244" name="Google Shape;1244;p92"/>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45" name="Google Shape;1245;p92"/>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46" name="Google Shape;1246;p92"/>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47" name="Google Shape;1247;p92"/>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48" name="Google Shape;1248;p92"/>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grpSp>
      <p:grpSp>
        <p:nvGrpSpPr>
          <p:cNvPr id="1249" name="Google Shape;1249;p92"/>
          <p:cNvGrpSpPr/>
          <p:nvPr/>
        </p:nvGrpSpPr>
        <p:grpSpPr>
          <a:xfrm>
            <a:off x="5797326" y="1323602"/>
            <a:ext cx="457592" cy="322078"/>
            <a:chOff x="6849393" y="3733994"/>
            <a:chExt cx="355053" cy="248038"/>
          </a:xfrm>
        </p:grpSpPr>
        <p:sp>
          <p:nvSpPr>
            <p:cNvPr id="1250" name="Google Shape;1250;p92"/>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51" name="Google Shape;1251;p92"/>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52" name="Google Shape;1252;p92"/>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53" name="Google Shape;1253;p92"/>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sp>
          <p:nvSpPr>
            <p:cNvPr id="1254" name="Google Shape;1254;p92"/>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823E43"/>
                </a:solidFill>
                <a:highlight>
                  <a:schemeClr val="dk1"/>
                </a:highlight>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93"/>
          <p:cNvSpPr txBox="1"/>
          <p:nvPr>
            <p:ph type="title"/>
          </p:nvPr>
        </p:nvSpPr>
        <p:spPr>
          <a:xfrm>
            <a:off x="571375" y="2000150"/>
            <a:ext cx="79875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id" sz="3200"/>
              <a:t>CONCLUSION</a:t>
            </a:r>
            <a:endParaRPr sz="3200"/>
          </a:p>
        </p:txBody>
      </p:sp>
      <p:sp>
        <p:nvSpPr>
          <p:cNvPr id="1260" name="Google Shape;1260;p93"/>
          <p:cNvSpPr txBox="1"/>
          <p:nvPr>
            <p:ph idx="2" type="title"/>
          </p:nvPr>
        </p:nvSpPr>
        <p:spPr>
          <a:xfrm>
            <a:off x="3769050" y="543490"/>
            <a:ext cx="1605900" cy="133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a:t>05</a:t>
            </a:r>
            <a:endParaRPr/>
          </a:p>
        </p:txBody>
      </p:sp>
      <p:cxnSp>
        <p:nvCxnSpPr>
          <p:cNvPr id="1261" name="Google Shape;1261;p93"/>
          <p:cNvCxnSpPr/>
          <p:nvPr/>
        </p:nvCxnSpPr>
        <p:spPr>
          <a:xfrm>
            <a:off x="4005450" y="1677265"/>
            <a:ext cx="1133100" cy="0"/>
          </a:xfrm>
          <a:prstGeom prst="straightConnector1">
            <a:avLst/>
          </a:prstGeom>
          <a:noFill/>
          <a:ln cap="flat" cmpd="sng" w="19050">
            <a:solidFill>
              <a:schemeClr val="dk1"/>
            </a:solidFill>
            <a:prstDash val="solid"/>
            <a:round/>
            <a:headEnd len="sm" w="sm" type="none"/>
            <a:tailEnd len="sm" w="sm" type="none"/>
          </a:ln>
        </p:spPr>
      </p:cxnSp>
      <p:pic>
        <p:nvPicPr>
          <p:cNvPr id="1262" name="Google Shape;1262;p93"/>
          <p:cNvPicPr preferRelativeResize="0"/>
          <p:nvPr/>
        </p:nvPicPr>
        <p:blipFill rotWithShape="1">
          <a:blip r:embed="rId4">
            <a:alphaModFix/>
          </a:blip>
          <a:srcRect b="3143" l="0" r="0" t="66945"/>
          <a:stretch/>
        </p:blipFill>
        <p:spPr>
          <a:xfrm>
            <a:off x="571500" y="3020100"/>
            <a:ext cx="7987476" cy="1592276"/>
          </a:xfrm>
          <a:prstGeom prst="rect">
            <a:avLst/>
          </a:prstGeom>
          <a:noFill/>
          <a:ln>
            <a:noFill/>
          </a:ln>
        </p:spPr>
      </p:pic>
      <p:cxnSp>
        <p:nvCxnSpPr>
          <p:cNvPr id="1263" name="Google Shape;1263;p93"/>
          <p:cNvCxnSpPr/>
          <p:nvPr/>
        </p:nvCxnSpPr>
        <p:spPr>
          <a:xfrm flipH="1" rot="10800000">
            <a:off x="584358" y="3287500"/>
            <a:ext cx="7962300" cy="26700"/>
          </a:xfrm>
          <a:prstGeom prst="straightConnector1">
            <a:avLst/>
          </a:prstGeom>
          <a:noFill/>
          <a:ln cap="flat" cmpd="sng" w="19050">
            <a:solidFill>
              <a:schemeClr val="lt1"/>
            </a:solidFill>
            <a:prstDash val="dot"/>
            <a:round/>
            <a:headEnd len="sm" w="sm" type="none"/>
            <a:tailEnd len="sm" w="sm" type="none"/>
          </a:ln>
        </p:spPr>
      </p:cxnSp>
      <p:cxnSp>
        <p:nvCxnSpPr>
          <p:cNvPr id="1264" name="Google Shape;1264;p93"/>
          <p:cNvCxnSpPr/>
          <p:nvPr/>
        </p:nvCxnSpPr>
        <p:spPr>
          <a:xfrm flipH="1" rot="10800000">
            <a:off x="592275" y="4404275"/>
            <a:ext cx="7962300" cy="26700"/>
          </a:xfrm>
          <a:prstGeom prst="straightConnector1">
            <a:avLst/>
          </a:prstGeom>
          <a:noFill/>
          <a:ln cap="flat" cmpd="sng" w="19050">
            <a:solidFill>
              <a:schemeClr val="lt1"/>
            </a:solidFill>
            <a:prstDash val="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59"/>
                                        </p:tgtEl>
                                        <p:attrNameLst>
                                          <p:attrName>style.visibility</p:attrName>
                                        </p:attrNameLst>
                                      </p:cBhvr>
                                      <p:to>
                                        <p:strVal val="visible"/>
                                      </p:to>
                                    </p:set>
                                    <p:anim calcmode="lin" valueType="num">
                                      <p:cBhvr additive="base">
                                        <p:cTn dur="1000"/>
                                        <p:tgtEl>
                                          <p:spTgt spid="12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60"/>
                                        </p:tgtEl>
                                        <p:attrNameLst>
                                          <p:attrName>style.visibility</p:attrName>
                                        </p:attrNameLst>
                                      </p:cBhvr>
                                      <p:to>
                                        <p:strVal val="visible"/>
                                      </p:to>
                                    </p:set>
                                    <p:anim calcmode="lin" valueType="num">
                                      <p:cBhvr additive="base">
                                        <p:cTn dur="1000"/>
                                        <p:tgtEl>
                                          <p:spTgt spid="12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61"/>
                                        </p:tgtEl>
                                        <p:attrNameLst>
                                          <p:attrName>style.visibility</p:attrName>
                                        </p:attrNameLst>
                                      </p:cBhvr>
                                      <p:to>
                                        <p:strVal val="visible"/>
                                      </p:to>
                                    </p:set>
                                    <p:anim calcmode="lin" valueType="num">
                                      <p:cBhvr additive="base">
                                        <p:cTn dur="1000"/>
                                        <p:tgtEl>
                                          <p:spTgt spid="12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62"/>
                                        </p:tgtEl>
                                        <p:attrNameLst>
                                          <p:attrName>style.visibility</p:attrName>
                                        </p:attrNameLst>
                                      </p:cBhvr>
                                      <p:to>
                                        <p:strVal val="visible"/>
                                      </p:to>
                                    </p:set>
                                    <p:anim calcmode="lin" valueType="num">
                                      <p:cBhvr additive="base">
                                        <p:cTn dur="1000"/>
                                        <p:tgtEl>
                                          <p:spTgt spid="12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4"/>
          <p:cNvSpPr txBox="1"/>
          <p:nvPr>
            <p:ph idx="1" type="subTitle"/>
          </p:nvPr>
        </p:nvSpPr>
        <p:spPr>
          <a:xfrm>
            <a:off x="220500" y="1399325"/>
            <a:ext cx="8572800" cy="249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900"/>
              <a:t>Based on the clustering results, </a:t>
            </a:r>
            <a:r>
              <a:rPr b="1" lang="id" sz="1900"/>
              <a:t>three groups</a:t>
            </a:r>
            <a:r>
              <a:rPr lang="id" sz="1900"/>
              <a:t> of customers were obtained: </a:t>
            </a:r>
            <a:r>
              <a:rPr b="1" lang="id" sz="1900"/>
              <a:t>Impulsive Customers</a:t>
            </a:r>
            <a:r>
              <a:rPr lang="id" sz="1900"/>
              <a:t>, </a:t>
            </a:r>
            <a:r>
              <a:rPr b="1" lang="id" sz="1900"/>
              <a:t>Customers Needing</a:t>
            </a:r>
            <a:r>
              <a:rPr lang="id" sz="1900"/>
              <a:t> </a:t>
            </a:r>
            <a:r>
              <a:rPr b="1" lang="id" sz="1900"/>
              <a:t>Attention</a:t>
            </a:r>
            <a:r>
              <a:rPr lang="id" sz="1900"/>
              <a:t>, and </a:t>
            </a:r>
            <a:r>
              <a:rPr b="1" lang="id" sz="1900"/>
              <a:t>Loyal Customers</a:t>
            </a:r>
            <a:r>
              <a:rPr lang="id" sz="1900"/>
              <a:t>. The </a:t>
            </a:r>
            <a:r>
              <a:rPr b="1" lang="id" sz="1900"/>
              <a:t>Customer Needing Attention</a:t>
            </a:r>
            <a:r>
              <a:rPr lang="id" sz="1900"/>
              <a:t> group has the </a:t>
            </a:r>
            <a:r>
              <a:rPr b="1" lang="id" sz="1900"/>
              <a:t>largest number</a:t>
            </a:r>
            <a:r>
              <a:rPr lang="id" sz="1900"/>
              <a:t> of customers who make a </a:t>
            </a:r>
            <a:r>
              <a:rPr b="1" lang="id" sz="1900"/>
              <a:t>single order</a:t>
            </a:r>
            <a:r>
              <a:rPr lang="id" sz="1900"/>
              <a:t> and tend to purchase more </a:t>
            </a:r>
            <a:r>
              <a:rPr b="1" lang="id" sz="1900"/>
              <a:t>food products</a:t>
            </a:r>
            <a:r>
              <a:rPr lang="id" sz="1900"/>
              <a:t>. They also have the </a:t>
            </a:r>
            <a:r>
              <a:rPr b="1" lang="id" sz="1900"/>
              <a:t>second-highest total revenue</a:t>
            </a:r>
            <a:r>
              <a:rPr lang="id" sz="1900"/>
              <a:t> and number of customers. Therefore, they have more potential to improve product sales in 2023.</a:t>
            </a:r>
            <a:endParaRPr sz="1900"/>
          </a:p>
        </p:txBody>
      </p:sp>
      <p:sp>
        <p:nvSpPr>
          <p:cNvPr id="1270" name="Google Shape;1270;p94"/>
          <p:cNvSpPr txBox="1"/>
          <p:nvPr>
            <p:ph idx="4294967295" type="subTitle"/>
          </p:nvPr>
        </p:nvSpPr>
        <p:spPr>
          <a:xfrm>
            <a:off x="-1172150" y="660300"/>
            <a:ext cx="4539600" cy="554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b="1" lang="id" sz="2600">
                <a:latin typeface="Lexend Exa"/>
                <a:ea typeface="Lexend Exa"/>
                <a:cs typeface="Lexend Exa"/>
                <a:sym typeface="Lexend Exa"/>
              </a:rPr>
              <a:t>Conclusion </a:t>
            </a:r>
            <a:r>
              <a:rPr b="1" lang="id" sz="2600">
                <a:latin typeface="Lexend Exa"/>
                <a:ea typeface="Lexend Exa"/>
                <a:cs typeface="Lexend Exa"/>
                <a:sym typeface="Lexend Exa"/>
              </a:rPr>
              <a:t>:</a:t>
            </a:r>
            <a:endParaRPr b="1" sz="2600">
              <a:latin typeface="Lexend Exa"/>
              <a:ea typeface="Lexend Exa"/>
              <a:cs typeface="Lexend Exa"/>
              <a:sym typeface="Lexend Exa"/>
            </a:endParaRPr>
          </a:p>
        </p:txBody>
      </p:sp>
      <p:cxnSp>
        <p:nvCxnSpPr>
          <p:cNvPr id="1271" name="Google Shape;1271;p94"/>
          <p:cNvCxnSpPr/>
          <p:nvPr/>
        </p:nvCxnSpPr>
        <p:spPr>
          <a:xfrm>
            <a:off x="787599" y="1214709"/>
            <a:ext cx="2355900" cy="0"/>
          </a:xfrm>
          <a:prstGeom prst="straightConnector1">
            <a:avLst/>
          </a:prstGeom>
          <a:noFill/>
          <a:ln cap="flat" cmpd="sng" w="19050">
            <a:solidFill>
              <a:schemeClr val="dk1"/>
            </a:solidFill>
            <a:prstDash val="dot"/>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95"/>
          <p:cNvSpPr txBox="1"/>
          <p:nvPr>
            <p:ph type="title"/>
          </p:nvPr>
        </p:nvSpPr>
        <p:spPr>
          <a:xfrm>
            <a:off x="571375" y="2000150"/>
            <a:ext cx="79875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id" sz="3200"/>
              <a:t>RECOMMENDATION</a:t>
            </a:r>
            <a:endParaRPr sz="3200"/>
          </a:p>
        </p:txBody>
      </p:sp>
      <p:sp>
        <p:nvSpPr>
          <p:cNvPr id="1277" name="Google Shape;1277;p95"/>
          <p:cNvSpPr txBox="1"/>
          <p:nvPr>
            <p:ph idx="2" type="title"/>
          </p:nvPr>
        </p:nvSpPr>
        <p:spPr>
          <a:xfrm>
            <a:off x="3769050" y="543490"/>
            <a:ext cx="1605900" cy="133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a:t>06</a:t>
            </a:r>
            <a:endParaRPr/>
          </a:p>
        </p:txBody>
      </p:sp>
      <p:cxnSp>
        <p:nvCxnSpPr>
          <p:cNvPr id="1278" name="Google Shape;1278;p95"/>
          <p:cNvCxnSpPr/>
          <p:nvPr/>
        </p:nvCxnSpPr>
        <p:spPr>
          <a:xfrm>
            <a:off x="4005450" y="1677265"/>
            <a:ext cx="1133100" cy="0"/>
          </a:xfrm>
          <a:prstGeom prst="straightConnector1">
            <a:avLst/>
          </a:prstGeom>
          <a:noFill/>
          <a:ln cap="flat" cmpd="sng" w="19050">
            <a:solidFill>
              <a:schemeClr val="dk1"/>
            </a:solidFill>
            <a:prstDash val="solid"/>
            <a:round/>
            <a:headEnd len="sm" w="sm" type="none"/>
            <a:tailEnd len="sm" w="sm" type="none"/>
          </a:ln>
        </p:spPr>
      </p:cxnSp>
      <p:pic>
        <p:nvPicPr>
          <p:cNvPr id="1279" name="Google Shape;1279;p95"/>
          <p:cNvPicPr preferRelativeResize="0"/>
          <p:nvPr/>
        </p:nvPicPr>
        <p:blipFill rotWithShape="1">
          <a:blip r:embed="rId4">
            <a:alphaModFix/>
          </a:blip>
          <a:srcRect b="3143" l="0" r="0" t="66945"/>
          <a:stretch/>
        </p:blipFill>
        <p:spPr>
          <a:xfrm>
            <a:off x="571500" y="3020100"/>
            <a:ext cx="7987476" cy="1592276"/>
          </a:xfrm>
          <a:prstGeom prst="rect">
            <a:avLst/>
          </a:prstGeom>
          <a:noFill/>
          <a:ln>
            <a:noFill/>
          </a:ln>
        </p:spPr>
      </p:pic>
      <p:cxnSp>
        <p:nvCxnSpPr>
          <p:cNvPr id="1280" name="Google Shape;1280;p95"/>
          <p:cNvCxnSpPr/>
          <p:nvPr/>
        </p:nvCxnSpPr>
        <p:spPr>
          <a:xfrm flipH="1" rot="10800000">
            <a:off x="584358" y="3287500"/>
            <a:ext cx="7962300" cy="26700"/>
          </a:xfrm>
          <a:prstGeom prst="straightConnector1">
            <a:avLst/>
          </a:prstGeom>
          <a:noFill/>
          <a:ln cap="flat" cmpd="sng" w="19050">
            <a:solidFill>
              <a:schemeClr val="lt1"/>
            </a:solidFill>
            <a:prstDash val="dot"/>
            <a:round/>
            <a:headEnd len="sm" w="sm" type="none"/>
            <a:tailEnd len="sm" w="sm" type="none"/>
          </a:ln>
        </p:spPr>
      </p:cxnSp>
      <p:cxnSp>
        <p:nvCxnSpPr>
          <p:cNvPr id="1281" name="Google Shape;1281;p95"/>
          <p:cNvCxnSpPr/>
          <p:nvPr/>
        </p:nvCxnSpPr>
        <p:spPr>
          <a:xfrm flipH="1" rot="10800000">
            <a:off x="592275" y="4404275"/>
            <a:ext cx="7962300" cy="26700"/>
          </a:xfrm>
          <a:prstGeom prst="straightConnector1">
            <a:avLst/>
          </a:prstGeom>
          <a:noFill/>
          <a:ln cap="flat" cmpd="sng" w="19050">
            <a:solidFill>
              <a:schemeClr val="lt1"/>
            </a:solidFill>
            <a:prstDash val="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76"/>
                                        </p:tgtEl>
                                        <p:attrNameLst>
                                          <p:attrName>style.visibility</p:attrName>
                                        </p:attrNameLst>
                                      </p:cBhvr>
                                      <p:to>
                                        <p:strVal val="visible"/>
                                      </p:to>
                                    </p:set>
                                    <p:anim calcmode="lin" valueType="num">
                                      <p:cBhvr additive="base">
                                        <p:cTn dur="1000"/>
                                        <p:tgtEl>
                                          <p:spTgt spid="12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77"/>
                                        </p:tgtEl>
                                        <p:attrNameLst>
                                          <p:attrName>style.visibility</p:attrName>
                                        </p:attrNameLst>
                                      </p:cBhvr>
                                      <p:to>
                                        <p:strVal val="visible"/>
                                      </p:to>
                                    </p:set>
                                    <p:anim calcmode="lin" valueType="num">
                                      <p:cBhvr additive="base">
                                        <p:cTn dur="1000"/>
                                        <p:tgtEl>
                                          <p:spTgt spid="12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78"/>
                                        </p:tgtEl>
                                        <p:attrNameLst>
                                          <p:attrName>style.visibility</p:attrName>
                                        </p:attrNameLst>
                                      </p:cBhvr>
                                      <p:to>
                                        <p:strVal val="visible"/>
                                      </p:to>
                                    </p:set>
                                    <p:anim calcmode="lin" valueType="num">
                                      <p:cBhvr additive="base">
                                        <p:cTn dur="1000"/>
                                        <p:tgtEl>
                                          <p:spTgt spid="12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9"/>
                                        </p:tgtEl>
                                        <p:attrNameLst>
                                          <p:attrName>style.visibility</p:attrName>
                                        </p:attrNameLst>
                                      </p:cBhvr>
                                      <p:to>
                                        <p:strVal val="visible"/>
                                      </p:to>
                                    </p:set>
                                    <p:anim calcmode="lin" valueType="num">
                                      <p:cBhvr additive="base">
                                        <p:cTn dur="1000"/>
                                        <p:tgtEl>
                                          <p:spTgt spid="12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96"/>
          <p:cNvSpPr txBox="1"/>
          <p:nvPr>
            <p:ph idx="4294967295" type="subTitle"/>
          </p:nvPr>
        </p:nvSpPr>
        <p:spPr>
          <a:xfrm>
            <a:off x="-198650" y="524300"/>
            <a:ext cx="4539600" cy="554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b="1" lang="id" sz="2600">
                <a:latin typeface="Lexend Exa"/>
                <a:ea typeface="Lexend Exa"/>
                <a:cs typeface="Lexend Exa"/>
                <a:sym typeface="Lexend Exa"/>
              </a:rPr>
              <a:t>Recommendation </a:t>
            </a:r>
            <a:r>
              <a:rPr b="1" lang="id" sz="2600">
                <a:latin typeface="Lexend Exa"/>
                <a:ea typeface="Lexend Exa"/>
                <a:cs typeface="Lexend Exa"/>
                <a:sym typeface="Lexend Exa"/>
              </a:rPr>
              <a:t>:</a:t>
            </a:r>
            <a:endParaRPr b="1" sz="2600">
              <a:latin typeface="Lexend Exa"/>
              <a:ea typeface="Lexend Exa"/>
              <a:cs typeface="Lexend Exa"/>
              <a:sym typeface="Lexend Exa"/>
            </a:endParaRPr>
          </a:p>
        </p:txBody>
      </p:sp>
      <p:sp>
        <p:nvSpPr>
          <p:cNvPr id="1287" name="Google Shape;1287;p96"/>
          <p:cNvSpPr txBox="1"/>
          <p:nvPr>
            <p:ph idx="1" type="subTitle"/>
          </p:nvPr>
        </p:nvSpPr>
        <p:spPr>
          <a:xfrm>
            <a:off x="376825" y="1359450"/>
            <a:ext cx="4159800" cy="276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900"/>
              <a:t>The Coffee Shop could try to </a:t>
            </a:r>
            <a:r>
              <a:rPr b="1" lang="id" sz="1900"/>
              <a:t>offer products with a product combination package system</a:t>
            </a:r>
            <a:r>
              <a:rPr lang="id" sz="1900"/>
              <a:t> to “</a:t>
            </a:r>
            <a:r>
              <a:rPr lang="id" sz="1900" u="sng"/>
              <a:t>Customer need attention</a:t>
            </a:r>
            <a:r>
              <a:rPr lang="id" sz="1900"/>
              <a:t>” group where each purchase of food is combined with one of a beverage products in one purchase.</a:t>
            </a:r>
            <a:endParaRPr sz="1900"/>
          </a:p>
        </p:txBody>
      </p:sp>
      <p:pic>
        <p:nvPicPr>
          <p:cNvPr id="1288" name="Google Shape;1288;p96"/>
          <p:cNvPicPr preferRelativeResize="0"/>
          <p:nvPr/>
        </p:nvPicPr>
        <p:blipFill rotWithShape="1">
          <a:blip r:embed="rId3">
            <a:alphaModFix/>
          </a:blip>
          <a:srcRect b="0" l="0" r="0" t="0"/>
          <a:stretch/>
        </p:blipFill>
        <p:spPr>
          <a:xfrm>
            <a:off x="5282100" y="519750"/>
            <a:ext cx="2941401" cy="41620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2" name="Shape 1292"/>
        <p:cNvGrpSpPr/>
        <p:nvPr/>
      </p:nvGrpSpPr>
      <p:grpSpPr>
        <a:xfrm>
          <a:off x="0" y="0"/>
          <a:ext cx="0" cy="0"/>
          <a:chOff x="0" y="0"/>
          <a:chExt cx="0" cy="0"/>
        </a:xfrm>
      </p:grpSpPr>
      <p:sp>
        <p:nvSpPr>
          <p:cNvPr id="1293" name="Google Shape;1293;p97"/>
          <p:cNvSpPr txBox="1"/>
          <p:nvPr>
            <p:ph type="title"/>
          </p:nvPr>
        </p:nvSpPr>
        <p:spPr>
          <a:xfrm>
            <a:off x="186600" y="1186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a:highlight>
                  <a:schemeClr val="lt1"/>
                </a:highlight>
              </a:rPr>
              <a:t>Market Basket Analysis</a:t>
            </a:r>
            <a:endParaRPr b="1">
              <a:highlight>
                <a:schemeClr val="lt1"/>
              </a:highlight>
            </a:endParaRPr>
          </a:p>
        </p:txBody>
      </p:sp>
      <p:cxnSp>
        <p:nvCxnSpPr>
          <p:cNvPr id="1294" name="Google Shape;1294;p97"/>
          <p:cNvCxnSpPr/>
          <p:nvPr/>
        </p:nvCxnSpPr>
        <p:spPr>
          <a:xfrm flipH="1" rot="10800000">
            <a:off x="349675" y="685714"/>
            <a:ext cx="5157300" cy="29700"/>
          </a:xfrm>
          <a:prstGeom prst="straightConnector1">
            <a:avLst/>
          </a:prstGeom>
          <a:noFill/>
          <a:ln cap="flat" cmpd="sng" w="19050">
            <a:solidFill>
              <a:schemeClr val="dk1"/>
            </a:solidFill>
            <a:prstDash val="dot"/>
            <a:round/>
            <a:headEnd len="sm" w="sm" type="none"/>
            <a:tailEnd len="sm" w="sm" type="none"/>
          </a:ln>
        </p:spPr>
      </p:cxnSp>
      <p:sp>
        <p:nvSpPr>
          <p:cNvPr id="1295" name="Google Shape;1295;p97"/>
          <p:cNvSpPr txBox="1"/>
          <p:nvPr>
            <p:ph idx="1" type="subTitle"/>
          </p:nvPr>
        </p:nvSpPr>
        <p:spPr>
          <a:xfrm>
            <a:off x="6211200" y="1659200"/>
            <a:ext cx="9465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CO</a:t>
            </a:r>
            <a:endParaRPr sz="2200">
              <a:solidFill>
                <a:schemeClr val="lt1"/>
              </a:solidFill>
              <a:latin typeface="Lexend Exa"/>
              <a:ea typeface="Lexend Exa"/>
              <a:cs typeface="Lexend Exa"/>
              <a:sym typeface="Lexend Exa"/>
            </a:endParaRPr>
          </a:p>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FF</a:t>
            </a:r>
            <a:endParaRPr sz="2200">
              <a:solidFill>
                <a:schemeClr val="lt1"/>
              </a:solidFill>
              <a:latin typeface="Lexend Exa"/>
              <a:ea typeface="Lexend Exa"/>
              <a:cs typeface="Lexend Exa"/>
              <a:sym typeface="Lexend Exa"/>
            </a:endParaRPr>
          </a:p>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EE</a:t>
            </a:r>
            <a:endParaRPr sz="2200">
              <a:solidFill>
                <a:schemeClr val="lt1"/>
              </a:solidFill>
              <a:latin typeface="Lexend Exa"/>
              <a:ea typeface="Lexend Exa"/>
              <a:cs typeface="Lexend Exa"/>
              <a:sym typeface="Lexend Exa"/>
            </a:endParaRPr>
          </a:p>
        </p:txBody>
      </p:sp>
      <p:cxnSp>
        <p:nvCxnSpPr>
          <p:cNvPr id="1296" name="Google Shape;1296;p97"/>
          <p:cNvCxnSpPr/>
          <p:nvPr/>
        </p:nvCxnSpPr>
        <p:spPr>
          <a:xfrm>
            <a:off x="6318163" y="2908500"/>
            <a:ext cx="732600" cy="0"/>
          </a:xfrm>
          <a:prstGeom prst="straightConnector1">
            <a:avLst/>
          </a:prstGeom>
          <a:noFill/>
          <a:ln cap="flat" cmpd="sng" w="19050">
            <a:solidFill>
              <a:schemeClr val="lt1"/>
            </a:solidFill>
            <a:prstDash val="dot"/>
            <a:round/>
            <a:headEnd len="sm" w="sm" type="none"/>
            <a:tailEnd len="sm" w="sm" type="none"/>
          </a:ln>
        </p:spPr>
      </p:cxnSp>
      <p:sp>
        <p:nvSpPr>
          <p:cNvPr id="1297" name="Google Shape;1297;p97"/>
          <p:cNvSpPr/>
          <p:nvPr/>
        </p:nvSpPr>
        <p:spPr>
          <a:xfrm>
            <a:off x="6586050" y="3175150"/>
            <a:ext cx="349725" cy="348275"/>
          </a:xfrm>
          <a:custGeom>
            <a:rect b="b" l="l" r="r" t="t"/>
            <a:pathLst>
              <a:path extrusionOk="0" h="13931" w="13989">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298" name="Google Shape;1298;p97"/>
          <p:cNvSpPr/>
          <p:nvPr/>
        </p:nvSpPr>
        <p:spPr>
          <a:xfrm>
            <a:off x="6523325" y="3232025"/>
            <a:ext cx="354725" cy="348125"/>
          </a:xfrm>
          <a:custGeom>
            <a:rect b="b" l="l" r="r" t="t"/>
            <a:pathLst>
              <a:path extrusionOk="0" h="13925" w="14189">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299" name="Google Shape;1299;p97"/>
          <p:cNvSpPr/>
          <p:nvPr/>
        </p:nvSpPr>
        <p:spPr>
          <a:xfrm>
            <a:off x="6788075" y="3520400"/>
            <a:ext cx="13150" cy="12775"/>
          </a:xfrm>
          <a:custGeom>
            <a:rect b="b" l="l" r="r" t="t"/>
            <a:pathLst>
              <a:path extrusionOk="0" h="511" w="526">
                <a:moveTo>
                  <a:pt x="257" y="0"/>
                </a:moveTo>
                <a:cubicBezTo>
                  <a:pt x="122" y="0"/>
                  <a:pt x="1" y="120"/>
                  <a:pt x="1" y="255"/>
                </a:cubicBezTo>
                <a:cubicBezTo>
                  <a:pt x="1" y="403"/>
                  <a:pt x="122" y="510"/>
                  <a:pt x="257" y="510"/>
                </a:cubicBezTo>
                <a:cubicBezTo>
                  <a:pt x="404" y="510"/>
                  <a:pt x="525" y="403"/>
                  <a:pt x="525" y="255"/>
                </a:cubicBezTo>
                <a:cubicBezTo>
                  <a:pt x="525" y="120"/>
                  <a:pt x="404" y="0"/>
                  <a:pt x="2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300" name="Google Shape;1300;p97"/>
          <p:cNvSpPr/>
          <p:nvPr/>
        </p:nvSpPr>
        <p:spPr>
          <a:xfrm>
            <a:off x="6751525" y="3520400"/>
            <a:ext cx="13100" cy="12775"/>
          </a:xfrm>
          <a:custGeom>
            <a:rect b="b" l="l" r="r" t="t"/>
            <a:pathLst>
              <a:path extrusionOk="0" h="511" w="524">
                <a:moveTo>
                  <a:pt x="255" y="0"/>
                </a:moveTo>
                <a:cubicBezTo>
                  <a:pt x="121" y="0"/>
                  <a:pt x="0" y="120"/>
                  <a:pt x="0" y="255"/>
                </a:cubicBezTo>
                <a:cubicBezTo>
                  <a:pt x="0" y="403"/>
                  <a:pt x="121" y="510"/>
                  <a:pt x="255" y="510"/>
                </a:cubicBezTo>
                <a:cubicBezTo>
                  <a:pt x="403" y="510"/>
                  <a:pt x="523" y="403"/>
                  <a:pt x="523" y="255"/>
                </a:cubicBezTo>
                <a:cubicBezTo>
                  <a:pt x="523" y="120"/>
                  <a:pt x="403" y="0"/>
                  <a:pt x="2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pic>
        <p:nvPicPr>
          <p:cNvPr id="1301" name="Google Shape;1301;p97"/>
          <p:cNvPicPr preferRelativeResize="0"/>
          <p:nvPr/>
        </p:nvPicPr>
        <p:blipFill>
          <a:blip r:embed="rId4">
            <a:alphaModFix/>
          </a:blip>
          <a:stretch>
            <a:fillRect/>
          </a:stretch>
        </p:blipFill>
        <p:spPr>
          <a:xfrm>
            <a:off x="418525" y="1981475"/>
            <a:ext cx="2408675" cy="1884625"/>
          </a:xfrm>
          <a:prstGeom prst="rect">
            <a:avLst/>
          </a:prstGeom>
          <a:noFill/>
          <a:ln>
            <a:noFill/>
          </a:ln>
        </p:spPr>
      </p:pic>
      <p:sp>
        <p:nvSpPr>
          <p:cNvPr id="1302" name="Google Shape;1302;p97"/>
          <p:cNvSpPr txBox="1"/>
          <p:nvPr>
            <p:ph idx="4294967295" type="title"/>
          </p:nvPr>
        </p:nvSpPr>
        <p:spPr>
          <a:xfrm>
            <a:off x="458550" y="1459263"/>
            <a:ext cx="1368900" cy="39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id" sz="2300">
                <a:highlight>
                  <a:srgbClr val="DFB28B"/>
                </a:highlight>
              </a:rPr>
              <a:t>Pastry</a:t>
            </a:r>
            <a:endParaRPr sz="2300">
              <a:highlight>
                <a:srgbClr val="DFB28B"/>
              </a:highlight>
            </a:endParaRPr>
          </a:p>
        </p:txBody>
      </p:sp>
      <p:sp>
        <p:nvSpPr>
          <p:cNvPr id="1303" name="Google Shape;1303;p97"/>
          <p:cNvSpPr/>
          <p:nvPr/>
        </p:nvSpPr>
        <p:spPr>
          <a:xfrm>
            <a:off x="6699175" y="3222025"/>
            <a:ext cx="13100" cy="13125"/>
          </a:xfrm>
          <a:custGeom>
            <a:rect b="b" l="l" r="r" t="t"/>
            <a:pathLst>
              <a:path extrusionOk="0" h="525" w="524">
                <a:moveTo>
                  <a:pt x="255" y="1"/>
                </a:moveTo>
                <a:cubicBezTo>
                  <a:pt x="120" y="1"/>
                  <a:pt x="0" y="122"/>
                  <a:pt x="0" y="269"/>
                </a:cubicBezTo>
                <a:cubicBezTo>
                  <a:pt x="0" y="404"/>
                  <a:pt x="120" y="525"/>
                  <a:pt x="255" y="525"/>
                </a:cubicBezTo>
                <a:cubicBezTo>
                  <a:pt x="403" y="525"/>
                  <a:pt x="523" y="404"/>
                  <a:pt x="523" y="269"/>
                </a:cubicBezTo>
                <a:cubicBezTo>
                  <a:pt x="523" y="122"/>
                  <a:pt x="403" y="1"/>
                  <a:pt x="2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pic>
        <p:nvPicPr>
          <p:cNvPr id="1304" name="Google Shape;1304;p97"/>
          <p:cNvPicPr preferRelativeResize="0"/>
          <p:nvPr/>
        </p:nvPicPr>
        <p:blipFill>
          <a:blip r:embed="rId5">
            <a:alphaModFix/>
          </a:blip>
          <a:stretch>
            <a:fillRect/>
          </a:stretch>
        </p:blipFill>
        <p:spPr>
          <a:xfrm>
            <a:off x="5275863" y="2210562"/>
            <a:ext cx="1504850" cy="1168799"/>
          </a:xfrm>
          <a:prstGeom prst="rect">
            <a:avLst/>
          </a:prstGeom>
          <a:noFill/>
          <a:ln>
            <a:noFill/>
          </a:ln>
        </p:spPr>
      </p:pic>
      <p:pic>
        <p:nvPicPr>
          <p:cNvPr id="1305" name="Google Shape;1305;p97"/>
          <p:cNvPicPr preferRelativeResize="0"/>
          <p:nvPr/>
        </p:nvPicPr>
        <p:blipFill>
          <a:blip r:embed="rId6">
            <a:alphaModFix/>
          </a:blip>
          <a:stretch>
            <a:fillRect/>
          </a:stretch>
        </p:blipFill>
        <p:spPr>
          <a:xfrm>
            <a:off x="5275863" y="866875"/>
            <a:ext cx="1504875" cy="1235100"/>
          </a:xfrm>
          <a:prstGeom prst="rect">
            <a:avLst/>
          </a:prstGeom>
          <a:noFill/>
          <a:ln>
            <a:noFill/>
          </a:ln>
        </p:spPr>
      </p:pic>
      <p:cxnSp>
        <p:nvCxnSpPr>
          <p:cNvPr id="1306" name="Google Shape;1306;p97"/>
          <p:cNvCxnSpPr>
            <a:stCxn id="1301" idx="3"/>
            <a:endCxn id="1304" idx="1"/>
          </p:cNvCxnSpPr>
          <p:nvPr/>
        </p:nvCxnSpPr>
        <p:spPr>
          <a:xfrm flipH="1" rot="10800000">
            <a:off x="2827200" y="2795088"/>
            <a:ext cx="2448600" cy="128700"/>
          </a:xfrm>
          <a:prstGeom prst="straightConnector1">
            <a:avLst/>
          </a:prstGeom>
          <a:noFill/>
          <a:ln cap="flat" cmpd="sng" w="9525">
            <a:solidFill>
              <a:schemeClr val="dk2"/>
            </a:solidFill>
            <a:prstDash val="solid"/>
            <a:round/>
            <a:headEnd len="med" w="med" type="none"/>
            <a:tailEnd len="med" w="med" type="triangle"/>
          </a:ln>
        </p:spPr>
      </p:cxnSp>
      <p:cxnSp>
        <p:nvCxnSpPr>
          <p:cNvPr id="1307" name="Google Shape;1307;p97"/>
          <p:cNvCxnSpPr>
            <a:stCxn id="1301" idx="3"/>
            <a:endCxn id="1305" idx="1"/>
          </p:cNvCxnSpPr>
          <p:nvPr/>
        </p:nvCxnSpPr>
        <p:spPr>
          <a:xfrm flipH="1" rot="10800000">
            <a:off x="2827200" y="1484388"/>
            <a:ext cx="2448600" cy="1439400"/>
          </a:xfrm>
          <a:prstGeom prst="straightConnector1">
            <a:avLst/>
          </a:prstGeom>
          <a:noFill/>
          <a:ln cap="flat" cmpd="sng" w="9525">
            <a:solidFill>
              <a:schemeClr val="dk2"/>
            </a:solidFill>
            <a:prstDash val="solid"/>
            <a:round/>
            <a:headEnd len="med" w="med" type="none"/>
            <a:tailEnd len="med" w="med" type="triangle"/>
          </a:ln>
        </p:spPr>
      </p:cxnSp>
      <p:cxnSp>
        <p:nvCxnSpPr>
          <p:cNvPr id="1308" name="Google Shape;1308;p97"/>
          <p:cNvCxnSpPr>
            <a:stCxn id="1301" idx="3"/>
            <a:endCxn id="1309" idx="1"/>
          </p:cNvCxnSpPr>
          <p:nvPr/>
        </p:nvCxnSpPr>
        <p:spPr>
          <a:xfrm>
            <a:off x="2827200" y="2923788"/>
            <a:ext cx="2439900" cy="1148700"/>
          </a:xfrm>
          <a:prstGeom prst="straightConnector1">
            <a:avLst/>
          </a:prstGeom>
          <a:noFill/>
          <a:ln cap="flat" cmpd="sng" w="9525">
            <a:solidFill>
              <a:schemeClr val="dk2"/>
            </a:solidFill>
            <a:prstDash val="solid"/>
            <a:round/>
            <a:headEnd len="med" w="med" type="none"/>
            <a:tailEnd len="med" w="med" type="triangle"/>
          </a:ln>
        </p:spPr>
      </p:cxnSp>
      <p:pic>
        <p:nvPicPr>
          <p:cNvPr id="1309" name="Google Shape;1309;p97"/>
          <p:cNvPicPr preferRelativeResize="0"/>
          <p:nvPr/>
        </p:nvPicPr>
        <p:blipFill>
          <a:blip r:embed="rId7">
            <a:alphaModFix/>
          </a:blip>
          <a:stretch>
            <a:fillRect/>
          </a:stretch>
        </p:blipFill>
        <p:spPr>
          <a:xfrm>
            <a:off x="5267038" y="3516750"/>
            <a:ext cx="1481800" cy="1111350"/>
          </a:xfrm>
          <a:prstGeom prst="rect">
            <a:avLst/>
          </a:prstGeom>
          <a:noFill/>
          <a:ln>
            <a:noFill/>
          </a:ln>
        </p:spPr>
      </p:pic>
      <p:sp>
        <p:nvSpPr>
          <p:cNvPr id="1310" name="Google Shape;1310;p97"/>
          <p:cNvSpPr txBox="1"/>
          <p:nvPr/>
        </p:nvSpPr>
        <p:spPr>
          <a:xfrm>
            <a:off x="7050775" y="889900"/>
            <a:ext cx="19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Red Hat Text"/>
                <a:ea typeface="Red Hat Text"/>
                <a:cs typeface="Red Hat Text"/>
                <a:sym typeface="Red Hat Text"/>
              </a:rPr>
              <a:t>Hot Arabica Coffee</a:t>
            </a:r>
            <a:endParaRPr b="1">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Support = 0.16</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Confidence = 0.69</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Lift = 1.38</a:t>
            </a:r>
            <a:endParaRPr>
              <a:latin typeface="Red Hat Text"/>
              <a:ea typeface="Red Hat Text"/>
              <a:cs typeface="Red Hat Text"/>
              <a:sym typeface="Red Hat Text"/>
            </a:endParaRPr>
          </a:p>
        </p:txBody>
      </p:sp>
      <p:sp>
        <p:nvSpPr>
          <p:cNvPr id="1311" name="Google Shape;1311;p97"/>
          <p:cNvSpPr txBox="1"/>
          <p:nvPr/>
        </p:nvSpPr>
        <p:spPr>
          <a:xfrm>
            <a:off x="7050775" y="2185300"/>
            <a:ext cx="19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Red Hat Text"/>
                <a:ea typeface="Red Hat Text"/>
                <a:cs typeface="Red Hat Text"/>
                <a:sym typeface="Red Hat Text"/>
              </a:rPr>
              <a:t>Espresso</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Support = 0.16</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Confidence = 0.69</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Lift = 1.42</a:t>
            </a:r>
            <a:endParaRPr>
              <a:latin typeface="Red Hat Text"/>
              <a:ea typeface="Red Hat Text"/>
              <a:cs typeface="Red Hat Text"/>
              <a:sym typeface="Red Hat Text"/>
            </a:endParaRPr>
          </a:p>
        </p:txBody>
      </p:sp>
      <p:sp>
        <p:nvSpPr>
          <p:cNvPr id="1312" name="Google Shape;1312;p97"/>
          <p:cNvSpPr txBox="1"/>
          <p:nvPr/>
        </p:nvSpPr>
        <p:spPr>
          <a:xfrm>
            <a:off x="7050775" y="3480700"/>
            <a:ext cx="19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Red Hat Text"/>
                <a:ea typeface="Red Hat Text"/>
                <a:cs typeface="Red Hat Text"/>
                <a:sym typeface="Red Hat Text"/>
              </a:rPr>
              <a:t>Thai Tea</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Support = 0.15</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Confidence = 0.67</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Lift = 1.32</a:t>
            </a:r>
            <a:endParaRPr>
              <a:latin typeface="Red Hat Text"/>
              <a:ea typeface="Red Hat Text"/>
              <a:cs typeface="Red Hat Text"/>
              <a:sym typeface="Red Hat Text"/>
            </a:endParaRPr>
          </a:p>
        </p:txBody>
      </p:sp>
      <p:grpSp>
        <p:nvGrpSpPr>
          <p:cNvPr id="1313" name="Google Shape;1313;p97"/>
          <p:cNvGrpSpPr/>
          <p:nvPr/>
        </p:nvGrpSpPr>
        <p:grpSpPr>
          <a:xfrm>
            <a:off x="7820795" y="312784"/>
            <a:ext cx="402370" cy="396701"/>
            <a:chOff x="2302095" y="2023735"/>
            <a:chExt cx="402370" cy="396701"/>
          </a:xfrm>
        </p:grpSpPr>
        <p:sp>
          <p:nvSpPr>
            <p:cNvPr id="1314" name="Google Shape;1314;p97"/>
            <p:cNvSpPr/>
            <p:nvPr/>
          </p:nvSpPr>
          <p:spPr>
            <a:xfrm>
              <a:off x="2543418" y="2113643"/>
              <a:ext cx="13485" cy="11558"/>
            </a:xfrm>
            <a:custGeom>
              <a:rect b="b" l="l" r="r" t="t"/>
              <a:pathLst>
                <a:path extrusionOk="0" h="420" w="490">
                  <a:moveTo>
                    <a:pt x="278" y="1"/>
                  </a:moveTo>
                  <a:cubicBezTo>
                    <a:pt x="93" y="1"/>
                    <a:pt x="1" y="225"/>
                    <a:pt x="133" y="357"/>
                  </a:cubicBezTo>
                  <a:cubicBezTo>
                    <a:pt x="176" y="400"/>
                    <a:pt x="229" y="420"/>
                    <a:pt x="280" y="420"/>
                  </a:cubicBezTo>
                  <a:cubicBezTo>
                    <a:pt x="387" y="420"/>
                    <a:pt x="490" y="337"/>
                    <a:pt x="490" y="212"/>
                  </a:cubicBezTo>
                  <a:cubicBezTo>
                    <a:pt x="490" y="93"/>
                    <a:pt x="397"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97"/>
            <p:cNvSpPr/>
            <p:nvPr/>
          </p:nvSpPr>
          <p:spPr>
            <a:xfrm>
              <a:off x="2440934" y="2066418"/>
              <a:ext cx="13843" cy="11531"/>
            </a:xfrm>
            <a:custGeom>
              <a:rect b="b" l="l" r="r" t="t"/>
              <a:pathLst>
                <a:path extrusionOk="0" h="419" w="503">
                  <a:moveTo>
                    <a:pt x="291" y="0"/>
                  </a:moveTo>
                  <a:cubicBezTo>
                    <a:pt x="93" y="0"/>
                    <a:pt x="1" y="225"/>
                    <a:pt x="133" y="357"/>
                  </a:cubicBezTo>
                  <a:cubicBezTo>
                    <a:pt x="176" y="400"/>
                    <a:pt x="230" y="419"/>
                    <a:pt x="283" y="419"/>
                  </a:cubicBezTo>
                  <a:cubicBezTo>
                    <a:pt x="394" y="419"/>
                    <a:pt x="503" y="336"/>
                    <a:pt x="503" y="211"/>
                  </a:cubicBezTo>
                  <a:cubicBezTo>
                    <a:pt x="503" y="93"/>
                    <a:pt x="397"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97"/>
            <p:cNvSpPr/>
            <p:nvPr/>
          </p:nvSpPr>
          <p:spPr>
            <a:xfrm>
              <a:off x="2373345" y="2066418"/>
              <a:ext cx="13457" cy="11531"/>
            </a:xfrm>
            <a:custGeom>
              <a:rect b="b" l="l" r="r" t="t"/>
              <a:pathLst>
                <a:path extrusionOk="0" h="419" w="489">
                  <a:moveTo>
                    <a:pt x="278" y="0"/>
                  </a:moveTo>
                  <a:cubicBezTo>
                    <a:pt x="93" y="0"/>
                    <a:pt x="0" y="225"/>
                    <a:pt x="132" y="357"/>
                  </a:cubicBezTo>
                  <a:cubicBezTo>
                    <a:pt x="175" y="400"/>
                    <a:pt x="228" y="419"/>
                    <a:pt x="280" y="419"/>
                  </a:cubicBezTo>
                  <a:cubicBezTo>
                    <a:pt x="387" y="419"/>
                    <a:pt x="489" y="336"/>
                    <a:pt x="489" y="211"/>
                  </a:cubicBezTo>
                  <a:cubicBezTo>
                    <a:pt x="489" y="93"/>
                    <a:pt x="396"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97"/>
            <p:cNvSpPr/>
            <p:nvPr/>
          </p:nvSpPr>
          <p:spPr>
            <a:xfrm>
              <a:off x="2589212" y="2115101"/>
              <a:ext cx="13485" cy="11916"/>
            </a:xfrm>
            <a:custGeom>
              <a:rect b="b" l="l" r="r" t="t"/>
              <a:pathLst>
                <a:path extrusionOk="0" h="433" w="490">
                  <a:moveTo>
                    <a:pt x="278" y="1"/>
                  </a:moveTo>
                  <a:cubicBezTo>
                    <a:pt x="93" y="1"/>
                    <a:pt x="1" y="225"/>
                    <a:pt x="133" y="371"/>
                  </a:cubicBezTo>
                  <a:cubicBezTo>
                    <a:pt x="175" y="413"/>
                    <a:pt x="227" y="432"/>
                    <a:pt x="279" y="432"/>
                  </a:cubicBezTo>
                  <a:cubicBezTo>
                    <a:pt x="386" y="432"/>
                    <a:pt x="490" y="346"/>
                    <a:pt x="490" y="212"/>
                  </a:cubicBezTo>
                  <a:cubicBezTo>
                    <a:pt x="490" y="93"/>
                    <a:pt x="397"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97"/>
            <p:cNvSpPr/>
            <p:nvPr/>
          </p:nvSpPr>
          <p:spPr>
            <a:xfrm>
              <a:off x="2603027" y="2155088"/>
              <a:ext cx="13485" cy="11889"/>
            </a:xfrm>
            <a:custGeom>
              <a:rect b="b" l="l" r="r" t="t"/>
              <a:pathLst>
                <a:path extrusionOk="0" h="432" w="490">
                  <a:moveTo>
                    <a:pt x="278" y="0"/>
                  </a:moveTo>
                  <a:cubicBezTo>
                    <a:pt x="93" y="0"/>
                    <a:pt x="1" y="225"/>
                    <a:pt x="133" y="370"/>
                  </a:cubicBezTo>
                  <a:cubicBezTo>
                    <a:pt x="175" y="413"/>
                    <a:pt x="227" y="432"/>
                    <a:pt x="278" y="432"/>
                  </a:cubicBezTo>
                  <a:cubicBezTo>
                    <a:pt x="386" y="432"/>
                    <a:pt x="489" y="346"/>
                    <a:pt x="489" y="212"/>
                  </a:cubicBezTo>
                  <a:cubicBezTo>
                    <a:pt x="489" y="93"/>
                    <a:pt x="397"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97"/>
            <p:cNvSpPr/>
            <p:nvPr/>
          </p:nvSpPr>
          <p:spPr>
            <a:xfrm>
              <a:off x="2643729" y="2225594"/>
              <a:ext cx="13485" cy="11724"/>
            </a:xfrm>
            <a:custGeom>
              <a:rect b="b" l="l" r="r" t="t"/>
              <a:pathLst>
                <a:path extrusionOk="0" h="426" w="490">
                  <a:moveTo>
                    <a:pt x="278" y="1"/>
                  </a:moveTo>
                  <a:cubicBezTo>
                    <a:pt x="93" y="1"/>
                    <a:pt x="1" y="225"/>
                    <a:pt x="133" y="357"/>
                  </a:cubicBezTo>
                  <a:cubicBezTo>
                    <a:pt x="176" y="404"/>
                    <a:pt x="229" y="425"/>
                    <a:pt x="281" y="425"/>
                  </a:cubicBezTo>
                  <a:cubicBezTo>
                    <a:pt x="388" y="425"/>
                    <a:pt x="490" y="336"/>
                    <a:pt x="490" y="212"/>
                  </a:cubicBezTo>
                  <a:cubicBezTo>
                    <a:pt x="490" y="93"/>
                    <a:pt x="397"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97"/>
            <p:cNvSpPr/>
            <p:nvPr/>
          </p:nvSpPr>
          <p:spPr>
            <a:xfrm>
              <a:off x="2643729" y="2257930"/>
              <a:ext cx="13485" cy="11916"/>
            </a:xfrm>
            <a:custGeom>
              <a:rect b="b" l="l" r="r" t="t"/>
              <a:pathLst>
                <a:path extrusionOk="0" h="433" w="490">
                  <a:moveTo>
                    <a:pt x="278" y="1"/>
                  </a:moveTo>
                  <a:cubicBezTo>
                    <a:pt x="93" y="1"/>
                    <a:pt x="1" y="225"/>
                    <a:pt x="133" y="371"/>
                  </a:cubicBezTo>
                  <a:cubicBezTo>
                    <a:pt x="175" y="413"/>
                    <a:pt x="227" y="432"/>
                    <a:pt x="278" y="432"/>
                  </a:cubicBezTo>
                  <a:cubicBezTo>
                    <a:pt x="386" y="432"/>
                    <a:pt x="490" y="347"/>
                    <a:pt x="490" y="212"/>
                  </a:cubicBezTo>
                  <a:cubicBezTo>
                    <a:pt x="490" y="93"/>
                    <a:pt x="397" y="1"/>
                    <a:pt x="2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97"/>
            <p:cNvSpPr/>
            <p:nvPr/>
          </p:nvSpPr>
          <p:spPr>
            <a:xfrm>
              <a:off x="2635005" y="2341178"/>
              <a:ext cx="13485" cy="11889"/>
            </a:xfrm>
            <a:custGeom>
              <a:rect b="b" l="l" r="r" t="t"/>
              <a:pathLst>
                <a:path extrusionOk="0" h="432" w="490">
                  <a:moveTo>
                    <a:pt x="292" y="0"/>
                  </a:moveTo>
                  <a:cubicBezTo>
                    <a:pt x="93" y="0"/>
                    <a:pt x="1" y="225"/>
                    <a:pt x="133" y="370"/>
                  </a:cubicBezTo>
                  <a:cubicBezTo>
                    <a:pt x="175" y="412"/>
                    <a:pt x="228" y="432"/>
                    <a:pt x="279" y="432"/>
                  </a:cubicBezTo>
                  <a:cubicBezTo>
                    <a:pt x="386" y="432"/>
                    <a:pt x="490" y="346"/>
                    <a:pt x="490" y="211"/>
                  </a:cubicBezTo>
                  <a:cubicBezTo>
                    <a:pt x="490" y="93"/>
                    <a:pt x="397"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97"/>
            <p:cNvSpPr/>
            <p:nvPr/>
          </p:nvSpPr>
          <p:spPr>
            <a:xfrm>
              <a:off x="2480177" y="2066418"/>
              <a:ext cx="13485" cy="11531"/>
            </a:xfrm>
            <a:custGeom>
              <a:rect b="b" l="l" r="r" t="t"/>
              <a:pathLst>
                <a:path extrusionOk="0" h="419" w="490">
                  <a:moveTo>
                    <a:pt x="278" y="0"/>
                  </a:moveTo>
                  <a:cubicBezTo>
                    <a:pt x="93" y="0"/>
                    <a:pt x="1" y="225"/>
                    <a:pt x="133" y="357"/>
                  </a:cubicBezTo>
                  <a:cubicBezTo>
                    <a:pt x="176" y="400"/>
                    <a:pt x="229" y="419"/>
                    <a:pt x="280" y="419"/>
                  </a:cubicBezTo>
                  <a:cubicBezTo>
                    <a:pt x="387" y="419"/>
                    <a:pt x="490" y="336"/>
                    <a:pt x="490" y="211"/>
                  </a:cubicBezTo>
                  <a:cubicBezTo>
                    <a:pt x="490" y="93"/>
                    <a:pt x="397"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97"/>
            <p:cNvSpPr/>
            <p:nvPr/>
          </p:nvSpPr>
          <p:spPr>
            <a:xfrm>
              <a:off x="2302095" y="2023735"/>
              <a:ext cx="402370" cy="396701"/>
            </a:xfrm>
            <a:custGeom>
              <a:rect b="b" l="l" r="r" t="t"/>
              <a:pathLst>
                <a:path extrusionOk="0" h="14415" w="14621">
                  <a:moveTo>
                    <a:pt x="4860" y="420"/>
                  </a:moveTo>
                  <a:cubicBezTo>
                    <a:pt x="6058" y="420"/>
                    <a:pt x="7213" y="878"/>
                    <a:pt x="7925" y="1234"/>
                  </a:cubicBezTo>
                  <a:cubicBezTo>
                    <a:pt x="7489" y="1762"/>
                    <a:pt x="6802" y="2608"/>
                    <a:pt x="6129" y="3506"/>
                  </a:cubicBezTo>
                  <a:cubicBezTo>
                    <a:pt x="5534" y="4272"/>
                    <a:pt x="4980" y="5064"/>
                    <a:pt x="4465" y="5870"/>
                  </a:cubicBezTo>
                  <a:cubicBezTo>
                    <a:pt x="4200" y="5804"/>
                    <a:pt x="3950" y="5698"/>
                    <a:pt x="3712" y="5579"/>
                  </a:cubicBezTo>
                  <a:cubicBezTo>
                    <a:pt x="3672" y="5556"/>
                    <a:pt x="3633" y="5546"/>
                    <a:pt x="3598" y="5546"/>
                  </a:cubicBezTo>
                  <a:cubicBezTo>
                    <a:pt x="3409" y="5546"/>
                    <a:pt x="3301" y="5827"/>
                    <a:pt x="3501" y="5949"/>
                  </a:cubicBezTo>
                  <a:cubicBezTo>
                    <a:pt x="3738" y="6068"/>
                    <a:pt x="3989" y="6173"/>
                    <a:pt x="4253" y="6253"/>
                  </a:cubicBezTo>
                  <a:cubicBezTo>
                    <a:pt x="4174" y="6385"/>
                    <a:pt x="4121" y="6490"/>
                    <a:pt x="4082" y="6596"/>
                  </a:cubicBezTo>
                  <a:lnTo>
                    <a:pt x="4082" y="6583"/>
                  </a:lnTo>
                  <a:cubicBezTo>
                    <a:pt x="3738" y="6451"/>
                    <a:pt x="3421" y="6253"/>
                    <a:pt x="3170" y="5988"/>
                  </a:cubicBezTo>
                  <a:cubicBezTo>
                    <a:pt x="3170" y="5896"/>
                    <a:pt x="3157" y="5817"/>
                    <a:pt x="3157" y="5724"/>
                  </a:cubicBezTo>
                  <a:cubicBezTo>
                    <a:pt x="3157" y="5460"/>
                    <a:pt x="3170" y="5183"/>
                    <a:pt x="3210" y="4919"/>
                  </a:cubicBezTo>
                  <a:cubicBezTo>
                    <a:pt x="3448" y="3123"/>
                    <a:pt x="4372" y="944"/>
                    <a:pt x="4583" y="429"/>
                  </a:cubicBezTo>
                  <a:cubicBezTo>
                    <a:pt x="4676" y="423"/>
                    <a:pt x="4768" y="420"/>
                    <a:pt x="4860" y="420"/>
                  </a:cubicBezTo>
                  <a:close/>
                  <a:moveTo>
                    <a:pt x="13260" y="6570"/>
                  </a:moveTo>
                  <a:cubicBezTo>
                    <a:pt x="13643" y="7336"/>
                    <a:pt x="14145" y="8603"/>
                    <a:pt x="14066" y="9898"/>
                  </a:cubicBezTo>
                  <a:cubicBezTo>
                    <a:pt x="13815" y="10003"/>
                    <a:pt x="13141" y="10294"/>
                    <a:pt x="12322" y="10571"/>
                  </a:cubicBezTo>
                  <a:cubicBezTo>
                    <a:pt x="12098" y="10650"/>
                    <a:pt x="12164" y="10980"/>
                    <a:pt x="12402" y="10980"/>
                  </a:cubicBezTo>
                  <a:cubicBezTo>
                    <a:pt x="12415" y="10980"/>
                    <a:pt x="12441" y="10980"/>
                    <a:pt x="12468" y="10967"/>
                  </a:cubicBezTo>
                  <a:cubicBezTo>
                    <a:pt x="12864" y="10835"/>
                    <a:pt x="13234" y="10690"/>
                    <a:pt x="13537" y="10571"/>
                  </a:cubicBezTo>
                  <a:lnTo>
                    <a:pt x="13537" y="10571"/>
                  </a:lnTo>
                  <a:cubicBezTo>
                    <a:pt x="13590" y="11496"/>
                    <a:pt x="13551" y="12895"/>
                    <a:pt x="12956" y="13609"/>
                  </a:cubicBezTo>
                  <a:cubicBezTo>
                    <a:pt x="12757" y="13846"/>
                    <a:pt x="12468" y="13968"/>
                    <a:pt x="12095" y="13968"/>
                  </a:cubicBezTo>
                  <a:cubicBezTo>
                    <a:pt x="11950" y="13968"/>
                    <a:pt x="11793" y="13949"/>
                    <a:pt x="11623" y="13912"/>
                  </a:cubicBezTo>
                  <a:cubicBezTo>
                    <a:pt x="10500" y="13688"/>
                    <a:pt x="9364" y="12777"/>
                    <a:pt x="9259" y="12420"/>
                  </a:cubicBezTo>
                  <a:cubicBezTo>
                    <a:pt x="9193" y="12195"/>
                    <a:pt x="9127" y="11971"/>
                    <a:pt x="9047" y="11746"/>
                  </a:cubicBezTo>
                  <a:cubicBezTo>
                    <a:pt x="9179" y="11746"/>
                    <a:pt x="9298" y="11720"/>
                    <a:pt x="9443" y="11707"/>
                  </a:cubicBezTo>
                  <a:cubicBezTo>
                    <a:pt x="9483" y="11918"/>
                    <a:pt x="9562" y="12248"/>
                    <a:pt x="9642" y="12499"/>
                  </a:cubicBezTo>
                  <a:cubicBezTo>
                    <a:pt x="9668" y="12592"/>
                    <a:pt x="9747" y="12644"/>
                    <a:pt x="9840" y="12644"/>
                  </a:cubicBezTo>
                  <a:lnTo>
                    <a:pt x="9906" y="12644"/>
                  </a:lnTo>
                  <a:cubicBezTo>
                    <a:pt x="10011" y="12605"/>
                    <a:pt x="10077" y="12486"/>
                    <a:pt x="10051" y="12380"/>
                  </a:cubicBezTo>
                  <a:cubicBezTo>
                    <a:pt x="9985" y="12156"/>
                    <a:pt x="9906" y="11852"/>
                    <a:pt x="9853" y="11654"/>
                  </a:cubicBezTo>
                  <a:cubicBezTo>
                    <a:pt x="10275" y="11588"/>
                    <a:pt x="10698" y="11496"/>
                    <a:pt x="11107" y="11390"/>
                  </a:cubicBezTo>
                  <a:cubicBezTo>
                    <a:pt x="11342" y="11316"/>
                    <a:pt x="11265" y="10976"/>
                    <a:pt x="11048" y="10976"/>
                  </a:cubicBezTo>
                  <a:cubicBezTo>
                    <a:pt x="11033" y="10976"/>
                    <a:pt x="11018" y="10977"/>
                    <a:pt x="11002" y="10980"/>
                  </a:cubicBezTo>
                  <a:cubicBezTo>
                    <a:pt x="10142" y="11212"/>
                    <a:pt x="9421" y="11324"/>
                    <a:pt x="8829" y="11324"/>
                  </a:cubicBezTo>
                  <a:cubicBezTo>
                    <a:pt x="8712" y="11324"/>
                    <a:pt x="8600" y="11319"/>
                    <a:pt x="8493" y="11311"/>
                  </a:cubicBezTo>
                  <a:cubicBezTo>
                    <a:pt x="8228" y="11060"/>
                    <a:pt x="8030" y="10743"/>
                    <a:pt x="7898" y="10399"/>
                  </a:cubicBezTo>
                  <a:cubicBezTo>
                    <a:pt x="8004" y="10360"/>
                    <a:pt x="8110" y="10307"/>
                    <a:pt x="8242" y="10241"/>
                  </a:cubicBezTo>
                  <a:cubicBezTo>
                    <a:pt x="8321" y="10492"/>
                    <a:pt x="8427" y="10743"/>
                    <a:pt x="8559" y="10980"/>
                  </a:cubicBezTo>
                  <a:cubicBezTo>
                    <a:pt x="8585" y="11047"/>
                    <a:pt x="8664" y="11099"/>
                    <a:pt x="8744" y="11099"/>
                  </a:cubicBezTo>
                  <a:cubicBezTo>
                    <a:pt x="8770" y="11099"/>
                    <a:pt x="8810" y="11086"/>
                    <a:pt x="8836" y="11073"/>
                  </a:cubicBezTo>
                  <a:cubicBezTo>
                    <a:pt x="8942" y="11007"/>
                    <a:pt x="8981" y="10888"/>
                    <a:pt x="8928" y="10782"/>
                  </a:cubicBezTo>
                  <a:cubicBezTo>
                    <a:pt x="8796" y="10545"/>
                    <a:pt x="8691" y="10281"/>
                    <a:pt x="8625" y="10016"/>
                  </a:cubicBezTo>
                  <a:cubicBezTo>
                    <a:pt x="9166" y="9686"/>
                    <a:pt x="9919" y="9171"/>
                    <a:pt x="10989" y="8366"/>
                  </a:cubicBezTo>
                  <a:cubicBezTo>
                    <a:pt x="11887" y="7679"/>
                    <a:pt x="12732" y="6992"/>
                    <a:pt x="13260" y="6570"/>
                  </a:cubicBezTo>
                  <a:close/>
                  <a:moveTo>
                    <a:pt x="4866" y="0"/>
                  </a:moveTo>
                  <a:cubicBezTo>
                    <a:pt x="4724" y="0"/>
                    <a:pt x="4581" y="6"/>
                    <a:pt x="4438" y="19"/>
                  </a:cubicBezTo>
                  <a:cubicBezTo>
                    <a:pt x="4359" y="19"/>
                    <a:pt x="4293" y="72"/>
                    <a:pt x="4266" y="138"/>
                  </a:cubicBezTo>
                  <a:cubicBezTo>
                    <a:pt x="4253" y="164"/>
                    <a:pt x="4187" y="296"/>
                    <a:pt x="4082" y="547"/>
                  </a:cubicBezTo>
                  <a:cubicBezTo>
                    <a:pt x="3864" y="528"/>
                    <a:pt x="3642" y="518"/>
                    <a:pt x="3420" y="518"/>
                  </a:cubicBezTo>
                  <a:cubicBezTo>
                    <a:pt x="3197" y="518"/>
                    <a:pt x="2972" y="528"/>
                    <a:pt x="2748" y="547"/>
                  </a:cubicBezTo>
                  <a:cubicBezTo>
                    <a:pt x="2629" y="547"/>
                    <a:pt x="2550" y="653"/>
                    <a:pt x="2550" y="772"/>
                  </a:cubicBezTo>
                  <a:cubicBezTo>
                    <a:pt x="2563" y="878"/>
                    <a:pt x="2669" y="970"/>
                    <a:pt x="2774" y="970"/>
                  </a:cubicBezTo>
                  <a:cubicBezTo>
                    <a:pt x="2966" y="957"/>
                    <a:pt x="3157" y="950"/>
                    <a:pt x="3347" y="950"/>
                  </a:cubicBezTo>
                  <a:cubicBezTo>
                    <a:pt x="3537" y="950"/>
                    <a:pt x="3725" y="957"/>
                    <a:pt x="3910" y="970"/>
                  </a:cubicBezTo>
                  <a:cubicBezTo>
                    <a:pt x="3567" y="1842"/>
                    <a:pt x="3038" y="3308"/>
                    <a:pt x="2827" y="4641"/>
                  </a:cubicBezTo>
                  <a:cubicBezTo>
                    <a:pt x="2629" y="4602"/>
                    <a:pt x="2338" y="4523"/>
                    <a:pt x="2114" y="4457"/>
                  </a:cubicBezTo>
                  <a:cubicBezTo>
                    <a:pt x="2097" y="4453"/>
                    <a:pt x="2081" y="4451"/>
                    <a:pt x="2066" y="4451"/>
                  </a:cubicBezTo>
                  <a:cubicBezTo>
                    <a:pt x="1850" y="4451"/>
                    <a:pt x="1773" y="4780"/>
                    <a:pt x="1995" y="4866"/>
                  </a:cubicBezTo>
                  <a:cubicBezTo>
                    <a:pt x="2246" y="4932"/>
                    <a:pt x="2576" y="5011"/>
                    <a:pt x="2774" y="5064"/>
                  </a:cubicBezTo>
                  <a:cubicBezTo>
                    <a:pt x="2761" y="5196"/>
                    <a:pt x="2761" y="5328"/>
                    <a:pt x="2748" y="5447"/>
                  </a:cubicBezTo>
                  <a:cubicBezTo>
                    <a:pt x="2523" y="5381"/>
                    <a:pt x="2299" y="5315"/>
                    <a:pt x="2074" y="5249"/>
                  </a:cubicBezTo>
                  <a:cubicBezTo>
                    <a:pt x="1718" y="5143"/>
                    <a:pt x="806" y="4007"/>
                    <a:pt x="569" y="2885"/>
                  </a:cubicBezTo>
                  <a:cubicBezTo>
                    <a:pt x="450" y="2264"/>
                    <a:pt x="555" y="1815"/>
                    <a:pt x="886" y="1551"/>
                  </a:cubicBezTo>
                  <a:cubicBezTo>
                    <a:pt x="1071" y="1406"/>
                    <a:pt x="1269" y="1287"/>
                    <a:pt x="1493" y="1221"/>
                  </a:cubicBezTo>
                  <a:cubicBezTo>
                    <a:pt x="1727" y="1128"/>
                    <a:pt x="1640" y="807"/>
                    <a:pt x="1434" y="807"/>
                  </a:cubicBezTo>
                  <a:cubicBezTo>
                    <a:pt x="1407" y="807"/>
                    <a:pt x="1378" y="812"/>
                    <a:pt x="1348" y="825"/>
                  </a:cubicBezTo>
                  <a:cubicBezTo>
                    <a:pt x="1084" y="917"/>
                    <a:pt x="833" y="1049"/>
                    <a:pt x="608" y="1234"/>
                  </a:cubicBezTo>
                  <a:cubicBezTo>
                    <a:pt x="159" y="1604"/>
                    <a:pt x="1" y="2211"/>
                    <a:pt x="159" y="2977"/>
                  </a:cubicBezTo>
                  <a:cubicBezTo>
                    <a:pt x="410" y="4192"/>
                    <a:pt x="1374" y="5487"/>
                    <a:pt x="1955" y="5658"/>
                  </a:cubicBezTo>
                  <a:cubicBezTo>
                    <a:pt x="2219" y="5738"/>
                    <a:pt x="2484" y="5817"/>
                    <a:pt x="2748" y="5896"/>
                  </a:cubicBezTo>
                  <a:cubicBezTo>
                    <a:pt x="2748" y="5975"/>
                    <a:pt x="2748" y="6041"/>
                    <a:pt x="2761" y="6121"/>
                  </a:cubicBezTo>
                  <a:cubicBezTo>
                    <a:pt x="2774" y="6160"/>
                    <a:pt x="2787" y="6187"/>
                    <a:pt x="2801" y="6226"/>
                  </a:cubicBezTo>
                  <a:cubicBezTo>
                    <a:pt x="3118" y="6570"/>
                    <a:pt x="3514" y="6847"/>
                    <a:pt x="3950" y="7005"/>
                  </a:cubicBezTo>
                  <a:cubicBezTo>
                    <a:pt x="3936" y="7071"/>
                    <a:pt x="3923" y="7137"/>
                    <a:pt x="3936" y="7203"/>
                  </a:cubicBezTo>
                  <a:cubicBezTo>
                    <a:pt x="3989" y="8234"/>
                    <a:pt x="5125" y="8960"/>
                    <a:pt x="5389" y="9118"/>
                  </a:cubicBezTo>
                  <a:cubicBezTo>
                    <a:pt x="5548" y="9383"/>
                    <a:pt x="6274" y="10518"/>
                    <a:pt x="7304" y="10584"/>
                  </a:cubicBezTo>
                  <a:lnTo>
                    <a:pt x="7344" y="10584"/>
                  </a:lnTo>
                  <a:cubicBezTo>
                    <a:pt x="7396" y="10584"/>
                    <a:pt x="7449" y="10571"/>
                    <a:pt x="7515" y="10558"/>
                  </a:cubicBezTo>
                  <a:cubicBezTo>
                    <a:pt x="7661" y="11007"/>
                    <a:pt x="7938" y="11390"/>
                    <a:pt x="8294" y="11707"/>
                  </a:cubicBezTo>
                  <a:cubicBezTo>
                    <a:pt x="8321" y="11733"/>
                    <a:pt x="8361" y="11746"/>
                    <a:pt x="8400" y="11746"/>
                  </a:cubicBezTo>
                  <a:cubicBezTo>
                    <a:pt x="8466" y="11746"/>
                    <a:pt x="8545" y="11760"/>
                    <a:pt x="8611" y="11760"/>
                  </a:cubicBezTo>
                  <a:cubicBezTo>
                    <a:pt x="8704" y="12037"/>
                    <a:pt x="8783" y="12301"/>
                    <a:pt x="8849" y="12552"/>
                  </a:cubicBezTo>
                  <a:cubicBezTo>
                    <a:pt x="9021" y="13133"/>
                    <a:pt x="10315" y="14097"/>
                    <a:pt x="11543" y="14348"/>
                  </a:cubicBezTo>
                  <a:cubicBezTo>
                    <a:pt x="11715" y="14388"/>
                    <a:pt x="11900" y="14414"/>
                    <a:pt x="12085" y="14414"/>
                  </a:cubicBezTo>
                  <a:cubicBezTo>
                    <a:pt x="12100" y="14415"/>
                    <a:pt x="12116" y="14415"/>
                    <a:pt x="12131" y="14415"/>
                  </a:cubicBezTo>
                  <a:cubicBezTo>
                    <a:pt x="12576" y="14415"/>
                    <a:pt x="12993" y="14231"/>
                    <a:pt x="13287" y="13899"/>
                  </a:cubicBezTo>
                  <a:cubicBezTo>
                    <a:pt x="13973" y="13080"/>
                    <a:pt x="14026" y="11588"/>
                    <a:pt x="13960" y="10426"/>
                  </a:cubicBezTo>
                  <a:cubicBezTo>
                    <a:pt x="14211" y="10320"/>
                    <a:pt x="14356" y="10254"/>
                    <a:pt x="14356" y="10254"/>
                  </a:cubicBezTo>
                  <a:cubicBezTo>
                    <a:pt x="14422" y="10215"/>
                    <a:pt x="14475" y="10162"/>
                    <a:pt x="14475" y="10082"/>
                  </a:cubicBezTo>
                  <a:cubicBezTo>
                    <a:pt x="14620" y="8603"/>
                    <a:pt x="14013" y="7137"/>
                    <a:pt x="13590" y="6319"/>
                  </a:cubicBezTo>
                  <a:lnTo>
                    <a:pt x="13590" y="6292"/>
                  </a:lnTo>
                  <a:lnTo>
                    <a:pt x="13762" y="6147"/>
                  </a:lnTo>
                  <a:cubicBezTo>
                    <a:pt x="13815" y="6094"/>
                    <a:pt x="13841" y="6015"/>
                    <a:pt x="13828" y="5949"/>
                  </a:cubicBezTo>
                  <a:cubicBezTo>
                    <a:pt x="13828" y="5896"/>
                    <a:pt x="13590" y="4694"/>
                    <a:pt x="12256" y="3162"/>
                  </a:cubicBezTo>
                  <a:cubicBezTo>
                    <a:pt x="12210" y="3113"/>
                    <a:pt x="12157" y="3092"/>
                    <a:pt x="12106" y="3092"/>
                  </a:cubicBezTo>
                  <a:cubicBezTo>
                    <a:pt x="11950" y="3092"/>
                    <a:pt x="11811" y="3281"/>
                    <a:pt x="11939" y="3440"/>
                  </a:cubicBezTo>
                  <a:cubicBezTo>
                    <a:pt x="12956" y="4615"/>
                    <a:pt x="13300" y="5579"/>
                    <a:pt x="13392" y="5909"/>
                  </a:cubicBezTo>
                  <a:cubicBezTo>
                    <a:pt x="13062" y="6187"/>
                    <a:pt x="11926" y="7111"/>
                    <a:pt x="10738" y="8022"/>
                  </a:cubicBezTo>
                  <a:cubicBezTo>
                    <a:pt x="9945" y="8630"/>
                    <a:pt x="9127" y="9198"/>
                    <a:pt x="8281" y="9726"/>
                  </a:cubicBezTo>
                  <a:cubicBezTo>
                    <a:pt x="8268" y="9726"/>
                    <a:pt x="8268" y="9739"/>
                    <a:pt x="8255" y="9739"/>
                  </a:cubicBezTo>
                  <a:cubicBezTo>
                    <a:pt x="8044" y="9871"/>
                    <a:pt x="7819" y="9977"/>
                    <a:pt x="7595" y="10069"/>
                  </a:cubicBezTo>
                  <a:lnTo>
                    <a:pt x="7581" y="10069"/>
                  </a:lnTo>
                  <a:cubicBezTo>
                    <a:pt x="7568" y="10082"/>
                    <a:pt x="7555" y="10082"/>
                    <a:pt x="7542" y="10096"/>
                  </a:cubicBezTo>
                  <a:cubicBezTo>
                    <a:pt x="7476" y="10122"/>
                    <a:pt x="7396" y="10135"/>
                    <a:pt x="7330" y="10135"/>
                  </a:cubicBezTo>
                  <a:cubicBezTo>
                    <a:pt x="6419" y="10082"/>
                    <a:pt x="5732" y="8854"/>
                    <a:pt x="5719" y="8841"/>
                  </a:cubicBezTo>
                  <a:cubicBezTo>
                    <a:pt x="5706" y="8801"/>
                    <a:pt x="5680" y="8775"/>
                    <a:pt x="5640" y="8749"/>
                  </a:cubicBezTo>
                  <a:cubicBezTo>
                    <a:pt x="5627" y="8749"/>
                    <a:pt x="4399" y="8062"/>
                    <a:pt x="4346" y="7151"/>
                  </a:cubicBezTo>
                  <a:cubicBezTo>
                    <a:pt x="4346" y="7071"/>
                    <a:pt x="4359" y="7005"/>
                    <a:pt x="4385" y="6939"/>
                  </a:cubicBezTo>
                  <a:cubicBezTo>
                    <a:pt x="4399" y="6926"/>
                    <a:pt x="4399" y="6913"/>
                    <a:pt x="4399" y="6900"/>
                  </a:cubicBezTo>
                  <a:lnTo>
                    <a:pt x="4399" y="6886"/>
                  </a:lnTo>
                  <a:cubicBezTo>
                    <a:pt x="4491" y="6649"/>
                    <a:pt x="4610" y="6437"/>
                    <a:pt x="4729" y="6226"/>
                  </a:cubicBezTo>
                  <a:lnTo>
                    <a:pt x="4742" y="6200"/>
                  </a:lnTo>
                  <a:cubicBezTo>
                    <a:pt x="5270" y="5355"/>
                    <a:pt x="5838" y="4536"/>
                    <a:pt x="6459" y="3743"/>
                  </a:cubicBezTo>
                  <a:cubicBezTo>
                    <a:pt x="7370" y="2555"/>
                    <a:pt x="8294" y="1432"/>
                    <a:pt x="8585" y="1102"/>
                  </a:cubicBezTo>
                  <a:cubicBezTo>
                    <a:pt x="8915" y="1195"/>
                    <a:pt x="9879" y="1538"/>
                    <a:pt x="11041" y="2555"/>
                  </a:cubicBezTo>
                  <a:cubicBezTo>
                    <a:pt x="11089" y="2606"/>
                    <a:pt x="11143" y="2627"/>
                    <a:pt x="11193" y="2627"/>
                  </a:cubicBezTo>
                  <a:cubicBezTo>
                    <a:pt x="11367" y="2627"/>
                    <a:pt x="11513" y="2381"/>
                    <a:pt x="11319" y="2238"/>
                  </a:cubicBezTo>
                  <a:cubicBezTo>
                    <a:pt x="9800" y="904"/>
                    <a:pt x="8598" y="666"/>
                    <a:pt x="8545" y="653"/>
                  </a:cubicBezTo>
                  <a:cubicBezTo>
                    <a:pt x="8532" y="651"/>
                    <a:pt x="8519" y="650"/>
                    <a:pt x="8507" y="650"/>
                  </a:cubicBezTo>
                  <a:cubicBezTo>
                    <a:pt x="8445" y="650"/>
                    <a:pt x="8391" y="677"/>
                    <a:pt x="8347" y="732"/>
                  </a:cubicBezTo>
                  <a:lnTo>
                    <a:pt x="8202" y="904"/>
                  </a:lnTo>
                  <a:cubicBezTo>
                    <a:pt x="7450" y="522"/>
                    <a:pt x="6192"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97"/>
            <p:cNvSpPr/>
            <p:nvPr/>
          </p:nvSpPr>
          <p:spPr>
            <a:xfrm>
              <a:off x="2433889" y="2217723"/>
              <a:ext cx="74689" cy="70781"/>
            </a:xfrm>
            <a:custGeom>
              <a:rect b="b" l="l" r="r" t="t"/>
              <a:pathLst>
                <a:path extrusionOk="0" h="2572" w="2714">
                  <a:moveTo>
                    <a:pt x="290" y="0"/>
                  </a:moveTo>
                  <a:cubicBezTo>
                    <a:pt x="141" y="0"/>
                    <a:pt x="1" y="160"/>
                    <a:pt x="111" y="326"/>
                  </a:cubicBezTo>
                  <a:cubicBezTo>
                    <a:pt x="389" y="775"/>
                    <a:pt x="772" y="1145"/>
                    <a:pt x="1221" y="1422"/>
                  </a:cubicBezTo>
                  <a:cubicBezTo>
                    <a:pt x="1498" y="1871"/>
                    <a:pt x="1868" y="2254"/>
                    <a:pt x="2317" y="2545"/>
                  </a:cubicBezTo>
                  <a:cubicBezTo>
                    <a:pt x="2343" y="2558"/>
                    <a:pt x="2383" y="2571"/>
                    <a:pt x="2423" y="2571"/>
                  </a:cubicBezTo>
                  <a:cubicBezTo>
                    <a:pt x="2634" y="2571"/>
                    <a:pt x="2713" y="2294"/>
                    <a:pt x="2541" y="2175"/>
                  </a:cubicBezTo>
                  <a:lnTo>
                    <a:pt x="2541" y="2175"/>
                  </a:lnTo>
                  <a:lnTo>
                    <a:pt x="2541" y="2188"/>
                  </a:lnTo>
                  <a:cubicBezTo>
                    <a:pt x="2145" y="1924"/>
                    <a:pt x="1815" y="1581"/>
                    <a:pt x="1577" y="1171"/>
                  </a:cubicBezTo>
                  <a:cubicBezTo>
                    <a:pt x="1551" y="1132"/>
                    <a:pt x="1525" y="1092"/>
                    <a:pt x="1485" y="1079"/>
                  </a:cubicBezTo>
                  <a:cubicBezTo>
                    <a:pt x="1062" y="841"/>
                    <a:pt x="719" y="511"/>
                    <a:pt x="468" y="102"/>
                  </a:cubicBezTo>
                  <a:cubicBezTo>
                    <a:pt x="420" y="30"/>
                    <a:pt x="355"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5" name="Google Shape;1325;p97"/>
          <p:cNvGrpSpPr/>
          <p:nvPr/>
        </p:nvGrpSpPr>
        <p:grpSpPr>
          <a:xfrm>
            <a:off x="8421370" y="277500"/>
            <a:ext cx="405100" cy="388975"/>
            <a:chOff x="6241725" y="1380875"/>
            <a:chExt cx="405100" cy="388975"/>
          </a:xfrm>
        </p:grpSpPr>
        <p:sp>
          <p:nvSpPr>
            <p:cNvPr id="1326" name="Google Shape;1326;p97"/>
            <p:cNvSpPr/>
            <p:nvPr/>
          </p:nvSpPr>
          <p:spPr>
            <a:xfrm>
              <a:off x="6418250" y="1380875"/>
              <a:ext cx="21850" cy="112100"/>
            </a:xfrm>
            <a:custGeom>
              <a:rect b="b" l="l" r="r" t="t"/>
              <a:pathLst>
                <a:path extrusionOk="0" h="4484" w="874">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97"/>
            <p:cNvSpPr/>
            <p:nvPr/>
          </p:nvSpPr>
          <p:spPr>
            <a:xfrm>
              <a:off x="6470275" y="1380875"/>
              <a:ext cx="21500" cy="112100"/>
            </a:xfrm>
            <a:custGeom>
              <a:rect b="b" l="l" r="r" t="t"/>
              <a:pathLst>
                <a:path extrusionOk="0" h="4484" w="86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97"/>
            <p:cNvSpPr/>
            <p:nvPr/>
          </p:nvSpPr>
          <p:spPr>
            <a:xfrm>
              <a:off x="6241725" y="1505700"/>
              <a:ext cx="347025" cy="208100"/>
            </a:xfrm>
            <a:custGeom>
              <a:rect b="b" l="l" r="r" t="t"/>
              <a:pathLst>
                <a:path extrusionOk="0" h="8324" w="13881">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97"/>
            <p:cNvSpPr/>
            <p:nvPr/>
          </p:nvSpPr>
          <p:spPr>
            <a:xfrm>
              <a:off x="6541075" y="1566125"/>
              <a:ext cx="13125" cy="113125"/>
            </a:xfrm>
            <a:custGeom>
              <a:rect b="b" l="l" r="r" t="t"/>
              <a:pathLst>
                <a:path extrusionOk="0" h="4525" w="525">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97"/>
            <p:cNvSpPr/>
            <p:nvPr/>
          </p:nvSpPr>
          <p:spPr>
            <a:xfrm>
              <a:off x="6541075" y="1505700"/>
              <a:ext cx="13125" cy="47675"/>
            </a:xfrm>
            <a:custGeom>
              <a:rect b="b" l="l" r="r" t="t"/>
              <a:pathLst>
                <a:path extrusionOk="0" h="1907" w="525">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97"/>
            <p:cNvSpPr/>
            <p:nvPr/>
          </p:nvSpPr>
          <p:spPr>
            <a:xfrm>
              <a:off x="6271250" y="1726600"/>
              <a:ext cx="367850" cy="43250"/>
            </a:xfrm>
            <a:custGeom>
              <a:rect b="b" l="l" r="r" t="t"/>
              <a:pathLst>
                <a:path extrusionOk="0" h="1730" w="14714">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97"/>
            <p:cNvSpPr/>
            <p:nvPr/>
          </p:nvSpPr>
          <p:spPr>
            <a:xfrm>
              <a:off x="6263200" y="1726875"/>
              <a:ext cx="383625" cy="12775"/>
            </a:xfrm>
            <a:custGeom>
              <a:rect b="b" l="l" r="r" t="t"/>
              <a:pathLst>
                <a:path extrusionOk="0" h="511" w="15345">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3" name="Google Shape;1333;p97"/>
          <p:cNvSpPr/>
          <p:nvPr/>
        </p:nvSpPr>
        <p:spPr>
          <a:xfrm>
            <a:off x="395400" y="4433838"/>
            <a:ext cx="310450" cy="405100"/>
          </a:xfrm>
          <a:custGeom>
            <a:rect b="b" l="l" r="r" t="t"/>
            <a:pathLst>
              <a:path extrusionOk="0" h="16204" w="12418">
                <a:moveTo>
                  <a:pt x="4497" y="511"/>
                </a:moveTo>
                <a:cubicBezTo>
                  <a:pt x="4726" y="511"/>
                  <a:pt x="4927" y="713"/>
                  <a:pt x="4927" y="940"/>
                </a:cubicBezTo>
                <a:cubicBezTo>
                  <a:pt x="4927" y="1182"/>
                  <a:pt x="4726" y="1370"/>
                  <a:pt x="4497" y="1370"/>
                </a:cubicBezTo>
                <a:cubicBezTo>
                  <a:pt x="4255" y="1370"/>
                  <a:pt x="4068" y="1182"/>
                  <a:pt x="4068" y="940"/>
                </a:cubicBezTo>
                <a:cubicBezTo>
                  <a:pt x="4068" y="713"/>
                  <a:pt x="4255" y="511"/>
                  <a:pt x="4497" y="511"/>
                </a:cubicBezTo>
                <a:close/>
                <a:moveTo>
                  <a:pt x="4497" y="2927"/>
                </a:moveTo>
                <a:cubicBezTo>
                  <a:pt x="6189" y="2927"/>
                  <a:pt x="7572" y="3920"/>
                  <a:pt x="7746" y="5169"/>
                </a:cubicBezTo>
                <a:lnTo>
                  <a:pt x="1236" y="5169"/>
                </a:lnTo>
                <a:cubicBezTo>
                  <a:pt x="1410" y="3920"/>
                  <a:pt x="2806" y="2927"/>
                  <a:pt x="4497" y="2927"/>
                </a:cubicBezTo>
                <a:close/>
                <a:moveTo>
                  <a:pt x="8834" y="6726"/>
                </a:moveTo>
                <a:lnTo>
                  <a:pt x="8834" y="7237"/>
                </a:lnTo>
                <a:lnTo>
                  <a:pt x="8283" y="7237"/>
                </a:lnTo>
                <a:lnTo>
                  <a:pt x="8283" y="6726"/>
                </a:lnTo>
                <a:close/>
                <a:moveTo>
                  <a:pt x="9088" y="7760"/>
                </a:moveTo>
                <a:cubicBezTo>
                  <a:pt x="9518" y="7760"/>
                  <a:pt x="9934" y="8015"/>
                  <a:pt x="10256" y="8498"/>
                </a:cubicBezTo>
                <a:cubicBezTo>
                  <a:pt x="10659" y="9075"/>
                  <a:pt x="10874" y="9854"/>
                  <a:pt x="10874" y="10686"/>
                </a:cubicBezTo>
                <a:cubicBezTo>
                  <a:pt x="10874" y="11518"/>
                  <a:pt x="10659" y="12297"/>
                  <a:pt x="10256" y="12861"/>
                </a:cubicBezTo>
                <a:cubicBezTo>
                  <a:pt x="9934" y="13344"/>
                  <a:pt x="9518" y="13612"/>
                  <a:pt x="9088" y="13612"/>
                </a:cubicBezTo>
                <a:lnTo>
                  <a:pt x="8283" y="13612"/>
                </a:lnTo>
                <a:lnTo>
                  <a:pt x="8283" y="7760"/>
                </a:lnTo>
                <a:close/>
                <a:moveTo>
                  <a:pt x="9357" y="6739"/>
                </a:moveTo>
                <a:cubicBezTo>
                  <a:pt x="10028" y="6820"/>
                  <a:pt x="10645" y="7237"/>
                  <a:pt x="11116" y="7921"/>
                </a:cubicBezTo>
                <a:cubicBezTo>
                  <a:pt x="11626" y="8659"/>
                  <a:pt x="11907" y="9639"/>
                  <a:pt x="11907" y="10686"/>
                </a:cubicBezTo>
                <a:cubicBezTo>
                  <a:pt x="11907" y="11733"/>
                  <a:pt x="11626" y="12713"/>
                  <a:pt x="11116" y="13451"/>
                </a:cubicBezTo>
                <a:cubicBezTo>
                  <a:pt x="10645" y="14136"/>
                  <a:pt x="10028" y="14552"/>
                  <a:pt x="9357" y="14633"/>
                </a:cubicBezTo>
                <a:lnTo>
                  <a:pt x="9357" y="14110"/>
                </a:lnTo>
                <a:cubicBezTo>
                  <a:pt x="9854" y="14029"/>
                  <a:pt x="10323" y="13693"/>
                  <a:pt x="10686" y="13156"/>
                </a:cubicBezTo>
                <a:cubicBezTo>
                  <a:pt x="11142" y="12499"/>
                  <a:pt x="11384" y="11626"/>
                  <a:pt x="11384" y="10686"/>
                </a:cubicBezTo>
                <a:cubicBezTo>
                  <a:pt x="11384" y="9746"/>
                  <a:pt x="11142" y="8874"/>
                  <a:pt x="10686" y="8216"/>
                </a:cubicBezTo>
                <a:cubicBezTo>
                  <a:pt x="10323" y="7679"/>
                  <a:pt x="9854" y="7344"/>
                  <a:pt x="9357" y="7263"/>
                </a:cubicBezTo>
                <a:lnTo>
                  <a:pt x="9357" y="6739"/>
                </a:lnTo>
                <a:close/>
                <a:moveTo>
                  <a:pt x="8834" y="14136"/>
                </a:moveTo>
                <a:lnTo>
                  <a:pt x="8834" y="14646"/>
                </a:lnTo>
                <a:lnTo>
                  <a:pt x="8283" y="14646"/>
                </a:lnTo>
                <a:lnTo>
                  <a:pt x="8283" y="14136"/>
                </a:lnTo>
                <a:close/>
                <a:moveTo>
                  <a:pt x="4497" y="1"/>
                </a:moveTo>
                <a:cubicBezTo>
                  <a:pt x="3974" y="1"/>
                  <a:pt x="3545" y="417"/>
                  <a:pt x="3545" y="940"/>
                </a:cubicBezTo>
                <a:cubicBezTo>
                  <a:pt x="3545" y="1384"/>
                  <a:pt x="3840" y="1746"/>
                  <a:pt x="4229" y="1853"/>
                </a:cubicBezTo>
                <a:lnTo>
                  <a:pt x="4229" y="2431"/>
                </a:lnTo>
                <a:cubicBezTo>
                  <a:pt x="2376" y="2524"/>
                  <a:pt x="873" y="3693"/>
                  <a:pt x="712" y="5169"/>
                </a:cubicBezTo>
                <a:lnTo>
                  <a:pt x="269" y="5169"/>
                </a:lnTo>
                <a:cubicBezTo>
                  <a:pt x="175" y="5169"/>
                  <a:pt x="81" y="5223"/>
                  <a:pt x="40" y="5304"/>
                </a:cubicBezTo>
                <a:cubicBezTo>
                  <a:pt x="1" y="5384"/>
                  <a:pt x="1" y="5491"/>
                  <a:pt x="54" y="5572"/>
                </a:cubicBezTo>
                <a:lnTo>
                  <a:pt x="699" y="6538"/>
                </a:lnTo>
                <a:lnTo>
                  <a:pt x="699" y="7491"/>
                </a:lnTo>
                <a:cubicBezTo>
                  <a:pt x="699" y="7639"/>
                  <a:pt x="819" y="7760"/>
                  <a:pt x="953" y="7760"/>
                </a:cubicBezTo>
                <a:cubicBezTo>
                  <a:pt x="1101" y="7760"/>
                  <a:pt x="1222" y="7639"/>
                  <a:pt x="1222" y="7491"/>
                </a:cubicBezTo>
                <a:lnTo>
                  <a:pt x="1222" y="6458"/>
                </a:lnTo>
                <a:cubicBezTo>
                  <a:pt x="1222" y="6404"/>
                  <a:pt x="1209" y="6363"/>
                  <a:pt x="1168" y="6324"/>
                </a:cubicBezTo>
                <a:lnTo>
                  <a:pt x="752" y="5679"/>
                </a:lnTo>
                <a:lnTo>
                  <a:pt x="900" y="5679"/>
                </a:lnTo>
                <a:cubicBezTo>
                  <a:pt x="926" y="5692"/>
                  <a:pt x="940" y="5692"/>
                  <a:pt x="953" y="5692"/>
                </a:cubicBezTo>
                <a:cubicBezTo>
                  <a:pt x="980" y="5692"/>
                  <a:pt x="994" y="5692"/>
                  <a:pt x="1021" y="5679"/>
                </a:cubicBezTo>
                <a:lnTo>
                  <a:pt x="4229" y="5679"/>
                </a:lnTo>
                <a:lnTo>
                  <a:pt x="4229" y="10431"/>
                </a:lnTo>
                <a:lnTo>
                  <a:pt x="1987" y="10431"/>
                </a:lnTo>
                <a:cubicBezTo>
                  <a:pt x="1853" y="10431"/>
                  <a:pt x="1732" y="10539"/>
                  <a:pt x="1732" y="10686"/>
                </a:cubicBezTo>
                <a:lnTo>
                  <a:pt x="1732" y="14915"/>
                </a:lnTo>
                <a:cubicBezTo>
                  <a:pt x="1732" y="15049"/>
                  <a:pt x="1853" y="15169"/>
                  <a:pt x="1987" y="15169"/>
                </a:cubicBezTo>
                <a:lnTo>
                  <a:pt x="6994" y="15169"/>
                </a:lnTo>
                <a:cubicBezTo>
                  <a:pt x="7142" y="15169"/>
                  <a:pt x="7250" y="15049"/>
                  <a:pt x="7250" y="14915"/>
                </a:cubicBezTo>
                <a:lnTo>
                  <a:pt x="7250" y="11720"/>
                </a:lnTo>
                <a:cubicBezTo>
                  <a:pt x="7250" y="11572"/>
                  <a:pt x="7142" y="11464"/>
                  <a:pt x="6994" y="11464"/>
                </a:cubicBezTo>
                <a:cubicBezTo>
                  <a:pt x="6847" y="11464"/>
                  <a:pt x="6739" y="11572"/>
                  <a:pt x="6739" y="11720"/>
                </a:cubicBezTo>
                <a:lnTo>
                  <a:pt x="6739" y="14646"/>
                </a:lnTo>
                <a:lnTo>
                  <a:pt x="2256" y="14646"/>
                </a:lnTo>
                <a:lnTo>
                  <a:pt x="2256" y="10941"/>
                </a:lnTo>
                <a:lnTo>
                  <a:pt x="4229" y="10941"/>
                </a:lnTo>
                <a:lnTo>
                  <a:pt x="4229" y="13612"/>
                </a:lnTo>
                <a:lnTo>
                  <a:pt x="3289" y="13612"/>
                </a:lnTo>
                <a:cubicBezTo>
                  <a:pt x="3142" y="13612"/>
                  <a:pt x="3034" y="13734"/>
                  <a:pt x="3034" y="13881"/>
                </a:cubicBezTo>
                <a:cubicBezTo>
                  <a:pt x="3034" y="14015"/>
                  <a:pt x="3142" y="14136"/>
                  <a:pt x="3289" y="14136"/>
                </a:cubicBezTo>
                <a:lnTo>
                  <a:pt x="5705" y="14136"/>
                </a:lnTo>
                <a:cubicBezTo>
                  <a:pt x="5840" y="14136"/>
                  <a:pt x="5961" y="14015"/>
                  <a:pt x="5961" y="13881"/>
                </a:cubicBezTo>
                <a:cubicBezTo>
                  <a:pt x="5961" y="13734"/>
                  <a:pt x="5840" y="13612"/>
                  <a:pt x="5705" y="13612"/>
                </a:cubicBezTo>
                <a:lnTo>
                  <a:pt x="4753" y="13612"/>
                </a:lnTo>
                <a:lnTo>
                  <a:pt x="4753" y="10941"/>
                </a:lnTo>
                <a:lnTo>
                  <a:pt x="6994" y="10941"/>
                </a:lnTo>
                <a:cubicBezTo>
                  <a:pt x="7142" y="10941"/>
                  <a:pt x="7250" y="10834"/>
                  <a:pt x="7250" y="10686"/>
                </a:cubicBezTo>
                <a:cubicBezTo>
                  <a:pt x="7250" y="10539"/>
                  <a:pt x="7142" y="10431"/>
                  <a:pt x="6994" y="10431"/>
                </a:cubicBezTo>
                <a:lnTo>
                  <a:pt x="4753" y="10431"/>
                </a:lnTo>
                <a:lnTo>
                  <a:pt x="4753" y="5679"/>
                </a:lnTo>
                <a:lnTo>
                  <a:pt x="7773" y="5679"/>
                </a:lnTo>
                <a:lnTo>
                  <a:pt x="7773" y="15680"/>
                </a:lnTo>
                <a:lnTo>
                  <a:pt x="1222" y="15680"/>
                </a:lnTo>
                <a:lnTo>
                  <a:pt x="1222" y="8525"/>
                </a:lnTo>
                <a:cubicBezTo>
                  <a:pt x="1222" y="8391"/>
                  <a:pt x="1101" y="8270"/>
                  <a:pt x="953" y="8270"/>
                </a:cubicBezTo>
                <a:cubicBezTo>
                  <a:pt x="819" y="8270"/>
                  <a:pt x="699" y="8391"/>
                  <a:pt x="699" y="8525"/>
                </a:cubicBezTo>
                <a:lnTo>
                  <a:pt x="699" y="15948"/>
                </a:lnTo>
                <a:cubicBezTo>
                  <a:pt x="699" y="16082"/>
                  <a:pt x="819" y="16204"/>
                  <a:pt x="953" y="16204"/>
                </a:cubicBezTo>
                <a:lnTo>
                  <a:pt x="8028" y="16204"/>
                </a:lnTo>
                <a:cubicBezTo>
                  <a:pt x="8175" y="16204"/>
                  <a:pt x="8283" y="16082"/>
                  <a:pt x="8283" y="15948"/>
                </a:cubicBezTo>
                <a:lnTo>
                  <a:pt x="8283" y="15169"/>
                </a:lnTo>
                <a:lnTo>
                  <a:pt x="9088" y="15169"/>
                </a:lnTo>
                <a:cubicBezTo>
                  <a:pt x="10042" y="15169"/>
                  <a:pt x="10901" y="14659"/>
                  <a:pt x="11545" y="13747"/>
                </a:cubicBezTo>
                <a:cubicBezTo>
                  <a:pt x="12109" y="12914"/>
                  <a:pt x="12417" y="11827"/>
                  <a:pt x="12417" y="10686"/>
                </a:cubicBezTo>
                <a:cubicBezTo>
                  <a:pt x="12417" y="9545"/>
                  <a:pt x="12109" y="8458"/>
                  <a:pt x="11545" y="7625"/>
                </a:cubicBezTo>
                <a:cubicBezTo>
                  <a:pt x="10901" y="6712"/>
                  <a:pt x="10042" y="6202"/>
                  <a:pt x="9088" y="6202"/>
                </a:cubicBezTo>
                <a:lnTo>
                  <a:pt x="8283" y="6202"/>
                </a:lnTo>
                <a:lnTo>
                  <a:pt x="8283" y="5424"/>
                </a:lnTo>
                <a:cubicBezTo>
                  <a:pt x="8283" y="3840"/>
                  <a:pt x="6725" y="2524"/>
                  <a:pt x="4753" y="2431"/>
                </a:cubicBezTo>
                <a:lnTo>
                  <a:pt x="4753" y="1853"/>
                </a:lnTo>
                <a:cubicBezTo>
                  <a:pt x="5155" y="1746"/>
                  <a:pt x="5437" y="1384"/>
                  <a:pt x="5437" y="940"/>
                </a:cubicBezTo>
                <a:cubicBezTo>
                  <a:pt x="5437" y="417"/>
                  <a:pt x="5021" y="1"/>
                  <a:pt x="44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4" name="Google Shape;1334;p97"/>
          <p:cNvGrpSpPr/>
          <p:nvPr/>
        </p:nvGrpSpPr>
        <p:grpSpPr>
          <a:xfrm>
            <a:off x="901275" y="4460439"/>
            <a:ext cx="405425" cy="371525"/>
            <a:chOff x="7735800" y="1389600"/>
            <a:chExt cx="405425" cy="371525"/>
          </a:xfrm>
        </p:grpSpPr>
        <p:sp>
          <p:nvSpPr>
            <p:cNvPr id="1335" name="Google Shape;1335;p97"/>
            <p:cNvSpPr/>
            <p:nvPr/>
          </p:nvSpPr>
          <p:spPr>
            <a:xfrm>
              <a:off x="7735800" y="1718150"/>
              <a:ext cx="405425" cy="42975"/>
            </a:xfrm>
            <a:custGeom>
              <a:rect b="b" l="l" r="r" t="t"/>
              <a:pathLst>
                <a:path extrusionOk="0" h="1719" w="16217">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97"/>
            <p:cNvSpPr/>
            <p:nvPr/>
          </p:nvSpPr>
          <p:spPr>
            <a:xfrm>
              <a:off x="7748900" y="1514425"/>
              <a:ext cx="312800" cy="190650"/>
            </a:xfrm>
            <a:custGeom>
              <a:rect b="b" l="l" r="r" t="t"/>
              <a:pathLst>
                <a:path extrusionOk="0" h="7626" w="12512">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97"/>
            <p:cNvSpPr/>
            <p:nvPr/>
          </p:nvSpPr>
          <p:spPr>
            <a:xfrm>
              <a:off x="7776075" y="1540300"/>
              <a:ext cx="70500" cy="54025"/>
            </a:xfrm>
            <a:custGeom>
              <a:rect b="b" l="l" r="r" t="t"/>
              <a:pathLst>
                <a:path extrusionOk="0" h="2161" w="282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97"/>
            <p:cNvSpPr/>
            <p:nvPr/>
          </p:nvSpPr>
          <p:spPr>
            <a:xfrm>
              <a:off x="7971075" y="1575875"/>
              <a:ext cx="41625" cy="94975"/>
            </a:xfrm>
            <a:custGeom>
              <a:rect b="b" l="l" r="r" t="t"/>
              <a:pathLst>
                <a:path extrusionOk="0" h="3799" w="1665">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97"/>
            <p:cNvSpPr/>
            <p:nvPr/>
          </p:nvSpPr>
          <p:spPr>
            <a:xfrm>
              <a:off x="7901925" y="1389600"/>
              <a:ext cx="21500" cy="111775"/>
            </a:xfrm>
            <a:custGeom>
              <a:rect b="b" l="l" r="r" t="t"/>
              <a:pathLst>
                <a:path extrusionOk="0" h="4471" w="86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97"/>
            <p:cNvSpPr/>
            <p:nvPr/>
          </p:nvSpPr>
          <p:spPr>
            <a:xfrm>
              <a:off x="7953625" y="1389600"/>
              <a:ext cx="21500" cy="111775"/>
            </a:xfrm>
            <a:custGeom>
              <a:rect b="b" l="l" r="r" t="t"/>
              <a:pathLst>
                <a:path extrusionOk="0" h="4471" w="86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1"/>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id"/>
              <a:t>Presentation Outline</a:t>
            </a:r>
            <a:endParaRPr/>
          </a:p>
        </p:txBody>
      </p:sp>
      <p:sp>
        <p:nvSpPr>
          <p:cNvPr id="724" name="Google Shape;724;p71"/>
          <p:cNvSpPr txBox="1"/>
          <p:nvPr>
            <p:ph idx="2" type="title"/>
          </p:nvPr>
        </p:nvSpPr>
        <p:spPr>
          <a:xfrm>
            <a:off x="1157052" y="1053225"/>
            <a:ext cx="1602600" cy="6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id"/>
              <a:t>01</a:t>
            </a:r>
            <a:endParaRPr/>
          </a:p>
        </p:txBody>
      </p:sp>
      <p:sp>
        <p:nvSpPr>
          <p:cNvPr id="725" name="Google Shape;725;p71"/>
          <p:cNvSpPr txBox="1"/>
          <p:nvPr>
            <p:ph idx="3" type="subTitle"/>
          </p:nvPr>
        </p:nvSpPr>
        <p:spPr>
          <a:xfrm>
            <a:off x="721452" y="1845493"/>
            <a:ext cx="2473800" cy="38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id"/>
              <a:t>Background and Objective </a:t>
            </a:r>
            <a:endParaRPr/>
          </a:p>
          <a:p>
            <a:pPr indent="0" lvl="0" marL="0" rtl="0" algn="ctr">
              <a:lnSpc>
                <a:spcPct val="100000"/>
              </a:lnSpc>
              <a:spcBef>
                <a:spcPts val="0"/>
              </a:spcBef>
              <a:spcAft>
                <a:spcPts val="0"/>
              </a:spcAft>
              <a:buSzPts val="2000"/>
              <a:buNone/>
            </a:pPr>
            <a:r>
              <a:t/>
            </a:r>
            <a:endParaRPr/>
          </a:p>
        </p:txBody>
      </p:sp>
      <p:cxnSp>
        <p:nvCxnSpPr>
          <p:cNvPr id="726" name="Google Shape;726;p71"/>
          <p:cNvCxnSpPr/>
          <p:nvPr/>
        </p:nvCxnSpPr>
        <p:spPr>
          <a:xfrm>
            <a:off x="4540050" y="891400"/>
            <a:ext cx="2220300" cy="0"/>
          </a:xfrm>
          <a:prstGeom prst="straightConnector1">
            <a:avLst/>
          </a:prstGeom>
          <a:noFill/>
          <a:ln cap="flat" cmpd="sng" w="19050">
            <a:solidFill>
              <a:schemeClr val="dk1"/>
            </a:solidFill>
            <a:prstDash val="solid"/>
            <a:round/>
            <a:headEnd len="sm" w="sm" type="none"/>
            <a:tailEnd len="sm" w="sm" type="none"/>
          </a:ln>
        </p:spPr>
      </p:cxnSp>
      <p:sp>
        <p:nvSpPr>
          <p:cNvPr id="727" name="Google Shape;727;p71"/>
          <p:cNvSpPr txBox="1"/>
          <p:nvPr>
            <p:ph idx="4" type="title"/>
          </p:nvPr>
        </p:nvSpPr>
        <p:spPr>
          <a:xfrm>
            <a:off x="2463880" y="2798870"/>
            <a:ext cx="1602600" cy="6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id"/>
              <a:t>04</a:t>
            </a:r>
            <a:endParaRPr/>
          </a:p>
        </p:txBody>
      </p:sp>
      <p:sp>
        <p:nvSpPr>
          <p:cNvPr id="728" name="Google Shape;728;p71"/>
          <p:cNvSpPr txBox="1"/>
          <p:nvPr>
            <p:ph idx="6" type="subTitle"/>
          </p:nvPr>
        </p:nvSpPr>
        <p:spPr>
          <a:xfrm>
            <a:off x="2028280" y="3608028"/>
            <a:ext cx="2473800" cy="38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d"/>
              <a:t>Model</a:t>
            </a:r>
            <a:endParaRPr/>
          </a:p>
        </p:txBody>
      </p:sp>
      <p:sp>
        <p:nvSpPr>
          <p:cNvPr id="729" name="Google Shape;729;p71"/>
          <p:cNvSpPr txBox="1"/>
          <p:nvPr>
            <p:ph idx="7" type="title"/>
          </p:nvPr>
        </p:nvSpPr>
        <p:spPr>
          <a:xfrm>
            <a:off x="3770700" y="1048425"/>
            <a:ext cx="1602600" cy="6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id"/>
              <a:t>02</a:t>
            </a:r>
            <a:endParaRPr/>
          </a:p>
        </p:txBody>
      </p:sp>
      <p:sp>
        <p:nvSpPr>
          <p:cNvPr id="730" name="Google Shape;730;p71"/>
          <p:cNvSpPr txBox="1"/>
          <p:nvPr>
            <p:ph idx="13" type="title"/>
          </p:nvPr>
        </p:nvSpPr>
        <p:spPr>
          <a:xfrm>
            <a:off x="5077528" y="2794070"/>
            <a:ext cx="1602600" cy="6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id"/>
              <a:t>05</a:t>
            </a:r>
            <a:endParaRPr/>
          </a:p>
        </p:txBody>
      </p:sp>
      <p:sp>
        <p:nvSpPr>
          <p:cNvPr id="731" name="Google Shape;731;p71"/>
          <p:cNvSpPr txBox="1"/>
          <p:nvPr>
            <p:ph idx="16" type="title"/>
          </p:nvPr>
        </p:nvSpPr>
        <p:spPr>
          <a:xfrm>
            <a:off x="6384348" y="1053225"/>
            <a:ext cx="1602600" cy="6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id"/>
              <a:t>03</a:t>
            </a:r>
            <a:endParaRPr/>
          </a:p>
        </p:txBody>
      </p:sp>
      <p:cxnSp>
        <p:nvCxnSpPr>
          <p:cNvPr id="732" name="Google Shape;732;p71"/>
          <p:cNvCxnSpPr/>
          <p:nvPr/>
        </p:nvCxnSpPr>
        <p:spPr>
          <a:xfrm>
            <a:off x="1616502" y="1775303"/>
            <a:ext cx="683700" cy="0"/>
          </a:xfrm>
          <a:prstGeom prst="straightConnector1">
            <a:avLst/>
          </a:prstGeom>
          <a:noFill/>
          <a:ln cap="flat" cmpd="sng" w="19050">
            <a:solidFill>
              <a:schemeClr val="dk1"/>
            </a:solidFill>
            <a:prstDash val="solid"/>
            <a:round/>
            <a:headEnd len="sm" w="sm" type="none"/>
            <a:tailEnd len="sm" w="sm" type="none"/>
          </a:ln>
        </p:spPr>
      </p:cxnSp>
      <p:cxnSp>
        <p:nvCxnSpPr>
          <p:cNvPr id="733" name="Google Shape;733;p71"/>
          <p:cNvCxnSpPr/>
          <p:nvPr/>
        </p:nvCxnSpPr>
        <p:spPr>
          <a:xfrm>
            <a:off x="4259681" y="1775303"/>
            <a:ext cx="683700" cy="0"/>
          </a:xfrm>
          <a:prstGeom prst="straightConnector1">
            <a:avLst/>
          </a:prstGeom>
          <a:noFill/>
          <a:ln cap="flat" cmpd="sng" w="19050">
            <a:solidFill>
              <a:schemeClr val="dk1"/>
            </a:solidFill>
            <a:prstDash val="solid"/>
            <a:round/>
            <a:headEnd len="sm" w="sm" type="none"/>
            <a:tailEnd len="sm" w="sm" type="none"/>
          </a:ln>
        </p:spPr>
      </p:cxnSp>
      <p:cxnSp>
        <p:nvCxnSpPr>
          <p:cNvPr id="734" name="Google Shape;734;p71"/>
          <p:cNvCxnSpPr/>
          <p:nvPr/>
        </p:nvCxnSpPr>
        <p:spPr>
          <a:xfrm>
            <a:off x="6843798" y="1775303"/>
            <a:ext cx="683700" cy="0"/>
          </a:xfrm>
          <a:prstGeom prst="straightConnector1">
            <a:avLst/>
          </a:prstGeom>
          <a:noFill/>
          <a:ln cap="flat" cmpd="sng" w="19050">
            <a:solidFill>
              <a:schemeClr val="dk1"/>
            </a:solidFill>
            <a:prstDash val="solid"/>
            <a:round/>
            <a:headEnd len="sm" w="sm" type="none"/>
            <a:tailEnd len="sm" w="sm" type="none"/>
          </a:ln>
        </p:spPr>
      </p:cxnSp>
      <p:cxnSp>
        <p:nvCxnSpPr>
          <p:cNvPr id="735" name="Google Shape;735;p71"/>
          <p:cNvCxnSpPr/>
          <p:nvPr/>
        </p:nvCxnSpPr>
        <p:spPr>
          <a:xfrm>
            <a:off x="2923330" y="3521987"/>
            <a:ext cx="683700" cy="0"/>
          </a:xfrm>
          <a:prstGeom prst="straightConnector1">
            <a:avLst/>
          </a:prstGeom>
          <a:noFill/>
          <a:ln cap="flat" cmpd="sng" w="19050">
            <a:solidFill>
              <a:schemeClr val="dk1"/>
            </a:solidFill>
            <a:prstDash val="solid"/>
            <a:round/>
            <a:headEnd len="sm" w="sm" type="none"/>
            <a:tailEnd len="sm" w="sm" type="none"/>
          </a:ln>
        </p:spPr>
      </p:cxnSp>
      <p:cxnSp>
        <p:nvCxnSpPr>
          <p:cNvPr id="736" name="Google Shape;736;p71"/>
          <p:cNvCxnSpPr/>
          <p:nvPr/>
        </p:nvCxnSpPr>
        <p:spPr>
          <a:xfrm>
            <a:off x="5566509" y="3521987"/>
            <a:ext cx="683700" cy="0"/>
          </a:xfrm>
          <a:prstGeom prst="straightConnector1">
            <a:avLst/>
          </a:prstGeom>
          <a:noFill/>
          <a:ln cap="flat" cmpd="sng" w="19050">
            <a:solidFill>
              <a:schemeClr val="dk1"/>
            </a:solidFill>
            <a:prstDash val="solid"/>
            <a:round/>
            <a:headEnd len="sm" w="sm" type="none"/>
            <a:tailEnd len="sm" w="sm" type="none"/>
          </a:ln>
        </p:spPr>
      </p:cxnSp>
      <p:sp>
        <p:nvSpPr>
          <p:cNvPr id="737" name="Google Shape;737;p71"/>
          <p:cNvSpPr txBox="1"/>
          <p:nvPr>
            <p:ph idx="3" type="subTitle"/>
          </p:nvPr>
        </p:nvSpPr>
        <p:spPr>
          <a:xfrm>
            <a:off x="3388452" y="1845493"/>
            <a:ext cx="2473800" cy="38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id"/>
              <a:t>Data Preprocessing</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SzPts val="2000"/>
              <a:buNone/>
            </a:pPr>
            <a:r>
              <a:t/>
            </a:r>
            <a:endParaRPr/>
          </a:p>
        </p:txBody>
      </p:sp>
      <p:sp>
        <p:nvSpPr>
          <p:cNvPr id="738" name="Google Shape;738;p71"/>
          <p:cNvSpPr txBox="1"/>
          <p:nvPr>
            <p:ph idx="3" type="subTitle"/>
          </p:nvPr>
        </p:nvSpPr>
        <p:spPr>
          <a:xfrm>
            <a:off x="5948756" y="1838268"/>
            <a:ext cx="2473800" cy="38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id"/>
              <a:t>Exploratory Data Analysis </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SzPts val="2000"/>
              <a:buNone/>
            </a:pPr>
            <a:r>
              <a:t/>
            </a:r>
            <a:endParaRPr/>
          </a:p>
        </p:txBody>
      </p:sp>
      <p:sp>
        <p:nvSpPr>
          <p:cNvPr id="739" name="Google Shape;739;p71"/>
          <p:cNvSpPr txBox="1"/>
          <p:nvPr>
            <p:ph idx="6" type="subTitle"/>
          </p:nvPr>
        </p:nvSpPr>
        <p:spPr>
          <a:xfrm>
            <a:off x="4641930" y="3590778"/>
            <a:ext cx="2473800" cy="38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d"/>
              <a:t>Conclusion</a:t>
            </a:r>
            <a:endParaRPr/>
          </a:p>
        </p:txBody>
      </p:sp>
      <p:pic>
        <p:nvPicPr>
          <p:cNvPr id="740" name="Google Shape;740;p71"/>
          <p:cNvPicPr preferRelativeResize="0"/>
          <p:nvPr/>
        </p:nvPicPr>
        <p:blipFill rotWithShape="1">
          <a:blip r:embed="rId3">
            <a:alphaModFix/>
          </a:blip>
          <a:srcRect b="35972" l="7869" r="7869" t="46920"/>
          <a:stretch/>
        </p:blipFill>
        <p:spPr>
          <a:xfrm>
            <a:off x="819400" y="4222475"/>
            <a:ext cx="7414650" cy="659101"/>
          </a:xfrm>
          <a:prstGeom prst="rect">
            <a:avLst/>
          </a:prstGeom>
          <a:noFill/>
          <a:ln>
            <a:noFill/>
          </a:ln>
        </p:spPr>
      </p:pic>
      <p:cxnSp>
        <p:nvCxnSpPr>
          <p:cNvPr id="741" name="Google Shape;741;p71"/>
          <p:cNvCxnSpPr/>
          <p:nvPr/>
        </p:nvCxnSpPr>
        <p:spPr>
          <a:xfrm>
            <a:off x="814225" y="4781150"/>
            <a:ext cx="7492200" cy="0"/>
          </a:xfrm>
          <a:prstGeom prst="straightConnector1">
            <a:avLst/>
          </a:prstGeom>
          <a:noFill/>
          <a:ln cap="flat" cmpd="sng" w="19050">
            <a:solidFill>
              <a:schemeClr val="lt1"/>
            </a:solidFill>
            <a:prstDash val="dot"/>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4" name="Shape 1344"/>
        <p:cNvGrpSpPr/>
        <p:nvPr/>
      </p:nvGrpSpPr>
      <p:grpSpPr>
        <a:xfrm>
          <a:off x="0" y="0"/>
          <a:ext cx="0" cy="0"/>
          <a:chOff x="0" y="0"/>
          <a:chExt cx="0" cy="0"/>
        </a:xfrm>
      </p:grpSpPr>
      <p:sp>
        <p:nvSpPr>
          <p:cNvPr id="1345" name="Google Shape;1345;p98"/>
          <p:cNvSpPr txBox="1"/>
          <p:nvPr>
            <p:ph type="title"/>
          </p:nvPr>
        </p:nvSpPr>
        <p:spPr>
          <a:xfrm>
            <a:off x="186600" y="1186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a:highlight>
                  <a:schemeClr val="lt1"/>
                </a:highlight>
              </a:rPr>
              <a:t>Market Basket Analysis</a:t>
            </a:r>
            <a:endParaRPr b="1">
              <a:highlight>
                <a:schemeClr val="lt1"/>
              </a:highlight>
            </a:endParaRPr>
          </a:p>
        </p:txBody>
      </p:sp>
      <p:cxnSp>
        <p:nvCxnSpPr>
          <p:cNvPr id="1346" name="Google Shape;1346;p98"/>
          <p:cNvCxnSpPr/>
          <p:nvPr/>
        </p:nvCxnSpPr>
        <p:spPr>
          <a:xfrm flipH="1" rot="10800000">
            <a:off x="349675" y="685714"/>
            <a:ext cx="5157300" cy="29700"/>
          </a:xfrm>
          <a:prstGeom prst="straightConnector1">
            <a:avLst/>
          </a:prstGeom>
          <a:noFill/>
          <a:ln cap="flat" cmpd="sng" w="19050">
            <a:solidFill>
              <a:schemeClr val="dk1"/>
            </a:solidFill>
            <a:prstDash val="dot"/>
            <a:round/>
            <a:headEnd len="sm" w="sm" type="none"/>
            <a:tailEnd len="sm" w="sm" type="none"/>
          </a:ln>
        </p:spPr>
      </p:cxnSp>
      <p:sp>
        <p:nvSpPr>
          <p:cNvPr id="1347" name="Google Shape;1347;p98"/>
          <p:cNvSpPr txBox="1"/>
          <p:nvPr>
            <p:ph idx="1" type="subTitle"/>
          </p:nvPr>
        </p:nvSpPr>
        <p:spPr>
          <a:xfrm>
            <a:off x="6135000" y="1659200"/>
            <a:ext cx="9465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CO</a:t>
            </a:r>
            <a:endParaRPr sz="2200">
              <a:solidFill>
                <a:schemeClr val="lt1"/>
              </a:solidFill>
              <a:latin typeface="Lexend Exa"/>
              <a:ea typeface="Lexend Exa"/>
              <a:cs typeface="Lexend Exa"/>
              <a:sym typeface="Lexend Exa"/>
            </a:endParaRPr>
          </a:p>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FF</a:t>
            </a:r>
            <a:endParaRPr sz="2200">
              <a:solidFill>
                <a:schemeClr val="lt1"/>
              </a:solidFill>
              <a:latin typeface="Lexend Exa"/>
              <a:ea typeface="Lexend Exa"/>
              <a:cs typeface="Lexend Exa"/>
              <a:sym typeface="Lexend Exa"/>
            </a:endParaRPr>
          </a:p>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EE</a:t>
            </a:r>
            <a:endParaRPr sz="2200">
              <a:solidFill>
                <a:schemeClr val="lt1"/>
              </a:solidFill>
              <a:latin typeface="Lexend Exa"/>
              <a:ea typeface="Lexend Exa"/>
              <a:cs typeface="Lexend Exa"/>
              <a:sym typeface="Lexend Exa"/>
            </a:endParaRPr>
          </a:p>
        </p:txBody>
      </p:sp>
      <p:cxnSp>
        <p:nvCxnSpPr>
          <p:cNvPr id="1348" name="Google Shape;1348;p98"/>
          <p:cNvCxnSpPr/>
          <p:nvPr/>
        </p:nvCxnSpPr>
        <p:spPr>
          <a:xfrm>
            <a:off x="6241963" y="2908500"/>
            <a:ext cx="732600" cy="0"/>
          </a:xfrm>
          <a:prstGeom prst="straightConnector1">
            <a:avLst/>
          </a:prstGeom>
          <a:noFill/>
          <a:ln cap="flat" cmpd="sng" w="19050">
            <a:solidFill>
              <a:schemeClr val="lt1"/>
            </a:solidFill>
            <a:prstDash val="dot"/>
            <a:round/>
            <a:headEnd len="sm" w="sm" type="none"/>
            <a:tailEnd len="sm" w="sm" type="none"/>
          </a:ln>
        </p:spPr>
      </p:cxnSp>
      <p:sp>
        <p:nvSpPr>
          <p:cNvPr id="1349" name="Google Shape;1349;p98"/>
          <p:cNvSpPr/>
          <p:nvPr/>
        </p:nvSpPr>
        <p:spPr>
          <a:xfrm>
            <a:off x="6509850" y="3175150"/>
            <a:ext cx="349725" cy="348275"/>
          </a:xfrm>
          <a:custGeom>
            <a:rect b="b" l="l" r="r" t="t"/>
            <a:pathLst>
              <a:path extrusionOk="0" h="13931" w="13989">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350" name="Google Shape;1350;p98"/>
          <p:cNvSpPr/>
          <p:nvPr/>
        </p:nvSpPr>
        <p:spPr>
          <a:xfrm>
            <a:off x="6447125" y="3232025"/>
            <a:ext cx="354725" cy="348125"/>
          </a:xfrm>
          <a:custGeom>
            <a:rect b="b" l="l" r="r" t="t"/>
            <a:pathLst>
              <a:path extrusionOk="0" h="13925" w="14189">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351" name="Google Shape;1351;p98"/>
          <p:cNvSpPr/>
          <p:nvPr/>
        </p:nvSpPr>
        <p:spPr>
          <a:xfrm>
            <a:off x="6711875" y="3520400"/>
            <a:ext cx="13150" cy="12775"/>
          </a:xfrm>
          <a:custGeom>
            <a:rect b="b" l="l" r="r" t="t"/>
            <a:pathLst>
              <a:path extrusionOk="0" h="511" w="526">
                <a:moveTo>
                  <a:pt x="257" y="0"/>
                </a:moveTo>
                <a:cubicBezTo>
                  <a:pt x="122" y="0"/>
                  <a:pt x="1" y="120"/>
                  <a:pt x="1" y="255"/>
                </a:cubicBezTo>
                <a:cubicBezTo>
                  <a:pt x="1" y="403"/>
                  <a:pt x="122" y="510"/>
                  <a:pt x="257" y="510"/>
                </a:cubicBezTo>
                <a:cubicBezTo>
                  <a:pt x="404" y="510"/>
                  <a:pt x="525" y="403"/>
                  <a:pt x="525" y="255"/>
                </a:cubicBezTo>
                <a:cubicBezTo>
                  <a:pt x="525" y="120"/>
                  <a:pt x="404" y="0"/>
                  <a:pt x="2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352" name="Google Shape;1352;p98"/>
          <p:cNvSpPr/>
          <p:nvPr/>
        </p:nvSpPr>
        <p:spPr>
          <a:xfrm>
            <a:off x="6675325" y="3520400"/>
            <a:ext cx="13100" cy="12775"/>
          </a:xfrm>
          <a:custGeom>
            <a:rect b="b" l="l" r="r" t="t"/>
            <a:pathLst>
              <a:path extrusionOk="0" h="511" w="524">
                <a:moveTo>
                  <a:pt x="255" y="0"/>
                </a:moveTo>
                <a:cubicBezTo>
                  <a:pt x="121" y="0"/>
                  <a:pt x="0" y="120"/>
                  <a:pt x="0" y="255"/>
                </a:cubicBezTo>
                <a:cubicBezTo>
                  <a:pt x="0" y="403"/>
                  <a:pt x="121" y="510"/>
                  <a:pt x="255" y="510"/>
                </a:cubicBezTo>
                <a:cubicBezTo>
                  <a:pt x="403" y="510"/>
                  <a:pt x="523" y="403"/>
                  <a:pt x="523" y="255"/>
                </a:cubicBezTo>
                <a:cubicBezTo>
                  <a:pt x="523" y="120"/>
                  <a:pt x="403" y="0"/>
                  <a:pt x="2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353" name="Google Shape;1353;p98"/>
          <p:cNvSpPr/>
          <p:nvPr/>
        </p:nvSpPr>
        <p:spPr>
          <a:xfrm>
            <a:off x="6622975" y="3222025"/>
            <a:ext cx="13100" cy="13125"/>
          </a:xfrm>
          <a:custGeom>
            <a:rect b="b" l="l" r="r" t="t"/>
            <a:pathLst>
              <a:path extrusionOk="0" h="525" w="524">
                <a:moveTo>
                  <a:pt x="255" y="1"/>
                </a:moveTo>
                <a:cubicBezTo>
                  <a:pt x="120" y="1"/>
                  <a:pt x="0" y="122"/>
                  <a:pt x="0" y="269"/>
                </a:cubicBezTo>
                <a:cubicBezTo>
                  <a:pt x="0" y="404"/>
                  <a:pt x="120" y="525"/>
                  <a:pt x="255" y="525"/>
                </a:cubicBezTo>
                <a:cubicBezTo>
                  <a:pt x="403" y="525"/>
                  <a:pt x="523" y="404"/>
                  <a:pt x="523" y="269"/>
                </a:cubicBezTo>
                <a:cubicBezTo>
                  <a:pt x="523" y="122"/>
                  <a:pt x="403" y="1"/>
                  <a:pt x="2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pic>
        <p:nvPicPr>
          <p:cNvPr id="1354" name="Google Shape;1354;p98"/>
          <p:cNvPicPr preferRelativeResize="0"/>
          <p:nvPr/>
        </p:nvPicPr>
        <p:blipFill>
          <a:blip r:embed="rId3">
            <a:alphaModFix/>
          </a:blip>
          <a:stretch>
            <a:fillRect/>
          </a:stretch>
        </p:blipFill>
        <p:spPr>
          <a:xfrm>
            <a:off x="320525" y="1956675"/>
            <a:ext cx="2298200" cy="1711275"/>
          </a:xfrm>
          <a:prstGeom prst="rect">
            <a:avLst/>
          </a:prstGeom>
          <a:noFill/>
          <a:ln>
            <a:noFill/>
          </a:ln>
        </p:spPr>
      </p:pic>
      <p:pic>
        <p:nvPicPr>
          <p:cNvPr id="1355" name="Google Shape;1355;p98"/>
          <p:cNvPicPr preferRelativeResize="0"/>
          <p:nvPr/>
        </p:nvPicPr>
        <p:blipFill>
          <a:blip r:embed="rId4">
            <a:alphaModFix/>
          </a:blip>
          <a:stretch>
            <a:fillRect/>
          </a:stretch>
        </p:blipFill>
        <p:spPr>
          <a:xfrm>
            <a:off x="5047250" y="848675"/>
            <a:ext cx="1504850" cy="1168799"/>
          </a:xfrm>
          <a:prstGeom prst="rect">
            <a:avLst/>
          </a:prstGeom>
          <a:noFill/>
          <a:ln>
            <a:noFill/>
          </a:ln>
        </p:spPr>
      </p:pic>
      <p:pic>
        <p:nvPicPr>
          <p:cNvPr id="1356" name="Google Shape;1356;p98"/>
          <p:cNvPicPr preferRelativeResize="0"/>
          <p:nvPr/>
        </p:nvPicPr>
        <p:blipFill>
          <a:blip r:embed="rId5">
            <a:alphaModFix/>
          </a:blip>
          <a:stretch>
            <a:fillRect/>
          </a:stretch>
        </p:blipFill>
        <p:spPr>
          <a:xfrm>
            <a:off x="5047250" y="2174800"/>
            <a:ext cx="1504875" cy="1235100"/>
          </a:xfrm>
          <a:prstGeom prst="rect">
            <a:avLst/>
          </a:prstGeom>
          <a:noFill/>
          <a:ln>
            <a:noFill/>
          </a:ln>
        </p:spPr>
      </p:pic>
      <p:cxnSp>
        <p:nvCxnSpPr>
          <p:cNvPr id="1357" name="Google Shape;1357;p98"/>
          <p:cNvCxnSpPr>
            <a:stCxn id="1354" idx="3"/>
            <a:endCxn id="1355" idx="1"/>
          </p:cNvCxnSpPr>
          <p:nvPr/>
        </p:nvCxnSpPr>
        <p:spPr>
          <a:xfrm flipH="1" rot="10800000">
            <a:off x="2618725" y="1433213"/>
            <a:ext cx="2428500" cy="1379100"/>
          </a:xfrm>
          <a:prstGeom prst="straightConnector1">
            <a:avLst/>
          </a:prstGeom>
          <a:noFill/>
          <a:ln cap="flat" cmpd="sng" w="9525">
            <a:solidFill>
              <a:schemeClr val="dk2"/>
            </a:solidFill>
            <a:prstDash val="solid"/>
            <a:round/>
            <a:headEnd len="med" w="med" type="none"/>
            <a:tailEnd len="med" w="med" type="triangle"/>
          </a:ln>
        </p:spPr>
      </p:cxnSp>
      <p:cxnSp>
        <p:nvCxnSpPr>
          <p:cNvPr id="1358" name="Google Shape;1358;p98"/>
          <p:cNvCxnSpPr>
            <a:stCxn id="1354" idx="3"/>
            <a:endCxn id="1356" idx="1"/>
          </p:cNvCxnSpPr>
          <p:nvPr/>
        </p:nvCxnSpPr>
        <p:spPr>
          <a:xfrm flipH="1" rot="10800000">
            <a:off x="2618725" y="2792213"/>
            <a:ext cx="2428500" cy="20100"/>
          </a:xfrm>
          <a:prstGeom prst="straightConnector1">
            <a:avLst/>
          </a:prstGeom>
          <a:noFill/>
          <a:ln cap="flat" cmpd="sng" w="9525">
            <a:solidFill>
              <a:schemeClr val="dk2"/>
            </a:solidFill>
            <a:prstDash val="solid"/>
            <a:round/>
            <a:headEnd len="med" w="med" type="none"/>
            <a:tailEnd len="med" w="med" type="triangle"/>
          </a:ln>
        </p:spPr>
      </p:cxnSp>
      <p:cxnSp>
        <p:nvCxnSpPr>
          <p:cNvPr id="1359" name="Google Shape;1359;p98"/>
          <p:cNvCxnSpPr>
            <a:stCxn id="1354" idx="3"/>
            <a:endCxn id="1360" idx="1"/>
          </p:cNvCxnSpPr>
          <p:nvPr/>
        </p:nvCxnSpPr>
        <p:spPr>
          <a:xfrm>
            <a:off x="2618725" y="2812313"/>
            <a:ext cx="2453400" cy="1290600"/>
          </a:xfrm>
          <a:prstGeom prst="straightConnector1">
            <a:avLst/>
          </a:prstGeom>
          <a:noFill/>
          <a:ln cap="flat" cmpd="sng" w="9525">
            <a:solidFill>
              <a:schemeClr val="dk2"/>
            </a:solidFill>
            <a:prstDash val="solid"/>
            <a:round/>
            <a:headEnd len="med" w="med" type="none"/>
            <a:tailEnd len="med" w="med" type="triangle"/>
          </a:ln>
        </p:spPr>
      </p:cxnSp>
      <p:pic>
        <p:nvPicPr>
          <p:cNvPr id="1360" name="Google Shape;1360;p98"/>
          <p:cNvPicPr preferRelativeResize="0"/>
          <p:nvPr/>
        </p:nvPicPr>
        <p:blipFill>
          <a:blip r:embed="rId6">
            <a:alphaModFix/>
          </a:blip>
          <a:stretch>
            <a:fillRect/>
          </a:stretch>
        </p:blipFill>
        <p:spPr>
          <a:xfrm>
            <a:off x="5072075" y="3547200"/>
            <a:ext cx="1481800" cy="1111350"/>
          </a:xfrm>
          <a:prstGeom prst="rect">
            <a:avLst/>
          </a:prstGeom>
          <a:noFill/>
          <a:ln>
            <a:noFill/>
          </a:ln>
        </p:spPr>
      </p:pic>
      <p:sp>
        <p:nvSpPr>
          <p:cNvPr id="1361" name="Google Shape;1361;p98"/>
          <p:cNvSpPr txBox="1"/>
          <p:nvPr/>
        </p:nvSpPr>
        <p:spPr>
          <a:xfrm>
            <a:off x="6622975" y="2269000"/>
            <a:ext cx="19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Red Hat Text"/>
                <a:ea typeface="Red Hat Text"/>
                <a:cs typeface="Red Hat Text"/>
                <a:sym typeface="Red Hat Text"/>
              </a:rPr>
              <a:t>Hot Arabica Coffee</a:t>
            </a:r>
            <a:endParaRPr b="1">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Support = 0.22</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Confidence = 0.68</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Lift = 1.35</a:t>
            </a:r>
            <a:endParaRPr>
              <a:latin typeface="Red Hat Text"/>
              <a:ea typeface="Red Hat Text"/>
              <a:cs typeface="Red Hat Text"/>
              <a:sym typeface="Red Hat Text"/>
            </a:endParaRPr>
          </a:p>
        </p:txBody>
      </p:sp>
      <p:sp>
        <p:nvSpPr>
          <p:cNvPr id="1362" name="Google Shape;1362;p98"/>
          <p:cNvSpPr txBox="1"/>
          <p:nvPr/>
        </p:nvSpPr>
        <p:spPr>
          <a:xfrm>
            <a:off x="6688425" y="956825"/>
            <a:ext cx="19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Red Hat Text"/>
                <a:ea typeface="Red Hat Text"/>
                <a:cs typeface="Red Hat Text"/>
                <a:sym typeface="Red Hat Text"/>
              </a:rPr>
              <a:t>Espresso</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Support = 0.23</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Confidence = 0.69</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Lift = 1.41</a:t>
            </a:r>
            <a:endParaRPr>
              <a:latin typeface="Red Hat Text"/>
              <a:ea typeface="Red Hat Text"/>
              <a:cs typeface="Red Hat Text"/>
              <a:sym typeface="Red Hat Text"/>
            </a:endParaRPr>
          </a:p>
        </p:txBody>
      </p:sp>
      <p:sp>
        <p:nvSpPr>
          <p:cNvPr id="1363" name="Google Shape;1363;p98"/>
          <p:cNvSpPr txBox="1"/>
          <p:nvPr/>
        </p:nvSpPr>
        <p:spPr>
          <a:xfrm>
            <a:off x="6688425" y="3581175"/>
            <a:ext cx="19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Red Hat Text"/>
                <a:ea typeface="Red Hat Text"/>
                <a:cs typeface="Red Hat Text"/>
                <a:sym typeface="Red Hat Text"/>
              </a:rPr>
              <a:t>Thai Tea</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Support = 0.22</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Confidence = 0.66</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Lift = 1.31</a:t>
            </a:r>
            <a:endParaRPr>
              <a:latin typeface="Red Hat Text"/>
              <a:ea typeface="Red Hat Text"/>
              <a:cs typeface="Red Hat Text"/>
              <a:sym typeface="Red Hat Text"/>
            </a:endParaRPr>
          </a:p>
        </p:txBody>
      </p:sp>
      <p:grpSp>
        <p:nvGrpSpPr>
          <p:cNvPr id="1364" name="Google Shape;1364;p98"/>
          <p:cNvGrpSpPr/>
          <p:nvPr/>
        </p:nvGrpSpPr>
        <p:grpSpPr>
          <a:xfrm>
            <a:off x="7910980" y="318830"/>
            <a:ext cx="349739" cy="366875"/>
            <a:chOff x="1485439" y="1418405"/>
            <a:chExt cx="378015" cy="396536"/>
          </a:xfrm>
        </p:grpSpPr>
        <p:sp>
          <p:nvSpPr>
            <p:cNvPr id="1365" name="Google Shape;1365;p98"/>
            <p:cNvSpPr/>
            <p:nvPr/>
          </p:nvSpPr>
          <p:spPr>
            <a:xfrm>
              <a:off x="1485439" y="1418405"/>
              <a:ext cx="378015" cy="396536"/>
            </a:xfrm>
            <a:custGeom>
              <a:rect b="b" l="l" r="r" t="t"/>
              <a:pathLst>
                <a:path extrusionOk="0" h="14409" w="13736">
                  <a:moveTo>
                    <a:pt x="11688" y="4200"/>
                  </a:moveTo>
                  <a:cubicBezTo>
                    <a:pt x="12019" y="4200"/>
                    <a:pt x="12164" y="4332"/>
                    <a:pt x="12349" y="4503"/>
                  </a:cubicBezTo>
                  <a:cubicBezTo>
                    <a:pt x="12587" y="4768"/>
                    <a:pt x="12903" y="4926"/>
                    <a:pt x="13260" y="4939"/>
                  </a:cubicBezTo>
                  <a:cubicBezTo>
                    <a:pt x="13260" y="5111"/>
                    <a:pt x="13194" y="5283"/>
                    <a:pt x="13088" y="5428"/>
                  </a:cubicBezTo>
                  <a:cubicBezTo>
                    <a:pt x="12788" y="5784"/>
                    <a:pt x="12169" y="5812"/>
                    <a:pt x="11981" y="5812"/>
                  </a:cubicBezTo>
                  <a:cubicBezTo>
                    <a:pt x="11946" y="5812"/>
                    <a:pt x="11926" y="5811"/>
                    <a:pt x="11926" y="5811"/>
                  </a:cubicBezTo>
                  <a:lnTo>
                    <a:pt x="1810" y="5811"/>
                  </a:lnTo>
                  <a:cubicBezTo>
                    <a:pt x="1792" y="5812"/>
                    <a:pt x="1770" y="5813"/>
                    <a:pt x="1745" y="5813"/>
                  </a:cubicBezTo>
                  <a:cubicBezTo>
                    <a:pt x="1489" y="5813"/>
                    <a:pt x="926" y="5741"/>
                    <a:pt x="661" y="5428"/>
                  </a:cubicBezTo>
                  <a:cubicBezTo>
                    <a:pt x="542" y="5283"/>
                    <a:pt x="489" y="5111"/>
                    <a:pt x="489" y="4926"/>
                  </a:cubicBezTo>
                  <a:cubicBezTo>
                    <a:pt x="846" y="4926"/>
                    <a:pt x="1176" y="4768"/>
                    <a:pt x="1414" y="4503"/>
                  </a:cubicBezTo>
                  <a:cubicBezTo>
                    <a:pt x="1599" y="4332"/>
                    <a:pt x="1744" y="4200"/>
                    <a:pt x="2074" y="4200"/>
                  </a:cubicBezTo>
                  <a:cubicBezTo>
                    <a:pt x="2391" y="4200"/>
                    <a:pt x="2536" y="4332"/>
                    <a:pt x="2734" y="4503"/>
                  </a:cubicBezTo>
                  <a:cubicBezTo>
                    <a:pt x="2985" y="4787"/>
                    <a:pt x="3329" y="4929"/>
                    <a:pt x="3674" y="4929"/>
                  </a:cubicBezTo>
                  <a:cubicBezTo>
                    <a:pt x="4019" y="4929"/>
                    <a:pt x="4365" y="4787"/>
                    <a:pt x="4623" y="4503"/>
                  </a:cubicBezTo>
                  <a:cubicBezTo>
                    <a:pt x="4808" y="4332"/>
                    <a:pt x="4953" y="4200"/>
                    <a:pt x="5283" y="4200"/>
                  </a:cubicBezTo>
                  <a:cubicBezTo>
                    <a:pt x="5600" y="4200"/>
                    <a:pt x="5746" y="4332"/>
                    <a:pt x="5944" y="4503"/>
                  </a:cubicBezTo>
                  <a:cubicBezTo>
                    <a:pt x="6195" y="4787"/>
                    <a:pt x="6538" y="4929"/>
                    <a:pt x="6881" y="4929"/>
                  </a:cubicBezTo>
                  <a:cubicBezTo>
                    <a:pt x="7225" y="4929"/>
                    <a:pt x="7568" y="4787"/>
                    <a:pt x="7819" y="4503"/>
                  </a:cubicBezTo>
                  <a:cubicBezTo>
                    <a:pt x="8017" y="4332"/>
                    <a:pt x="8162" y="4200"/>
                    <a:pt x="8479" y="4200"/>
                  </a:cubicBezTo>
                  <a:cubicBezTo>
                    <a:pt x="8809" y="4200"/>
                    <a:pt x="8955" y="4332"/>
                    <a:pt x="9140" y="4503"/>
                  </a:cubicBezTo>
                  <a:cubicBezTo>
                    <a:pt x="9391" y="4787"/>
                    <a:pt x="9737" y="4929"/>
                    <a:pt x="10084" y="4929"/>
                  </a:cubicBezTo>
                  <a:cubicBezTo>
                    <a:pt x="10431" y="4929"/>
                    <a:pt x="10777" y="4787"/>
                    <a:pt x="11028" y="4503"/>
                  </a:cubicBezTo>
                  <a:cubicBezTo>
                    <a:pt x="11226" y="4332"/>
                    <a:pt x="11372" y="4200"/>
                    <a:pt x="11688" y="4200"/>
                  </a:cubicBezTo>
                  <a:close/>
                  <a:moveTo>
                    <a:pt x="4993" y="6233"/>
                  </a:moveTo>
                  <a:lnTo>
                    <a:pt x="5323" y="13986"/>
                  </a:lnTo>
                  <a:lnTo>
                    <a:pt x="4425" y="13986"/>
                  </a:lnTo>
                  <a:lnTo>
                    <a:pt x="3778" y="6233"/>
                  </a:lnTo>
                  <a:close/>
                  <a:moveTo>
                    <a:pt x="6657" y="6233"/>
                  </a:moveTo>
                  <a:lnTo>
                    <a:pt x="6657" y="13986"/>
                  </a:lnTo>
                  <a:lnTo>
                    <a:pt x="5746" y="13986"/>
                  </a:lnTo>
                  <a:lnTo>
                    <a:pt x="5415" y="6233"/>
                  </a:lnTo>
                  <a:close/>
                  <a:moveTo>
                    <a:pt x="8321" y="6233"/>
                  </a:moveTo>
                  <a:lnTo>
                    <a:pt x="8004" y="13986"/>
                  </a:lnTo>
                  <a:lnTo>
                    <a:pt x="7079" y="13986"/>
                  </a:lnTo>
                  <a:lnTo>
                    <a:pt x="7079" y="6233"/>
                  </a:lnTo>
                  <a:close/>
                  <a:moveTo>
                    <a:pt x="9972" y="6233"/>
                  </a:moveTo>
                  <a:lnTo>
                    <a:pt x="9324" y="13986"/>
                  </a:lnTo>
                  <a:lnTo>
                    <a:pt x="8426" y="13986"/>
                  </a:lnTo>
                  <a:lnTo>
                    <a:pt x="8757" y="6233"/>
                  </a:lnTo>
                  <a:close/>
                  <a:moveTo>
                    <a:pt x="6630" y="0"/>
                  </a:moveTo>
                  <a:lnTo>
                    <a:pt x="6459" y="13"/>
                  </a:lnTo>
                  <a:lnTo>
                    <a:pt x="6406" y="13"/>
                  </a:lnTo>
                  <a:lnTo>
                    <a:pt x="6261" y="26"/>
                  </a:lnTo>
                  <a:lnTo>
                    <a:pt x="6208" y="26"/>
                  </a:lnTo>
                  <a:lnTo>
                    <a:pt x="6049" y="40"/>
                  </a:lnTo>
                  <a:lnTo>
                    <a:pt x="6010" y="40"/>
                  </a:lnTo>
                  <a:cubicBezTo>
                    <a:pt x="5957" y="40"/>
                    <a:pt x="5891" y="53"/>
                    <a:pt x="5825" y="66"/>
                  </a:cubicBezTo>
                  <a:lnTo>
                    <a:pt x="5772" y="79"/>
                  </a:lnTo>
                  <a:lnTo>
                    <a:pt x="5653" y="92"/>
                  </a:lnTo>
                  <a:lnTo>
                    <a:pt x="5574" y="119"/>
                  </a:lnTo>
                  <a:lnTo>
                    <a:pt x="5468" y="145"/>
                  </a:lnTo>
                  <a:lnTo>
                    <a:pt x="5402" y="158"/>
                  </a:lnTo>
                  <a:lnTo>
                    <a:pt x="5283" y="185"/>
                  </a:lnTo>
                  <a:lnTo>
                    <a:pt x="5217" y="211"/>
                  </a:lnTo>
                  <a:lnTo>
                    <a:pt x="5059" y="251"/>
                  </a:lnTo>
                  <a:lnTo>
                    <a:pt x="5019" y="264"/>
                  </a:lnTo>
                  <a:lnTo>
                    <a:pt x="4887" y="317"/>
                  </a:lnTo>
                  <a:lnTo>
                    <a:pt x="4834" y="330"/>
                  </a:lnTo>
                  <a:lnTo>
                    <a:pt x="4729" y="370"/>
                  </a:lnTo>
                  <a:lnTo>
                    <a:pt x="4676" y="396"/>
                  </a:lnTo>
                  <a:cubicBezTo>
                    <a:pt x="4636" y="409"/>
                    <a:pt x="4597" y="423"/>
                    <a:pt x="4557" y="449"/>
                  </a:cubicBezTo>
                  <a:lnTo>
                    <a:pt x="4517" y="462"/>
                  </a:lnTo>
                  <a:lnTo>
                    <a:pt x="4346" y="528"/>
                  </a:lnTo>
                  <a:cubicBezTo>
                    <a:pt x="4187" y="621"/>
                    <a:pt x="4042" y="713"/>
                    <a:pt x="3897" y="819"/>
                  </a:cubicBezTo>
                  <a:cubicBezTo>
                    <a:pt x="3791" y="872"/>
                    <a:pt x="3778" y="1004"/>
                    <a:pt x="3831" y="1109"/>
                  </a:cubicBezTo>
                  <a:cubicBezTo>
                    <a:pt x="3872" y="1167"/>
                    <a:pt x="3938" y="1199"/>
                    <a:pt x="4008" y="1199"/>
                  </a:cubicBezTo>
                  <a:cubicBezTo>
                    <a:pt x="4051" y="1199"/>
                    <a:pt x="4094" y="1187"/>
                    <a:pt x="4134" y="1162"/>
                  </a:cubicBezTo>
                  <a:cubicBezTo>
                    <a:pt x="4306" y="1043"/>
                    <a:pt x="4504" y="938"/>
                    <a:pt x="4702" y="845"/>
                  </a:cubicBezTo>
                  <a:lnTo>
                    <a:pt x="4729" y="832"/>
                  </a:lnTo>
                  <a:lnTo>
                    <a:pt x="4847" y="779"/>
                  </a:lnTo>
                  <a:lnTo>
                    <a:pt x="4887" y="766"/>
                  </a:lnTo>
                  <a:lnTo>
                    <a:pt x="5006" y="726"/>
                  </a:lnTo>
                  <a:lnTo>
                    <a:pt x="5032" y="713"/>
                  </a:lnTo>
                  <a:lnTo>
                    <a:pt x="5191" y="660"/>
                  </a:lnTo>
                  <a:lnTo>
                    <a:pt x="5363" y="621"/>
                  </a:lnTo>
                  <a:lnTo>
                    <a:pt x="5402" y="607"/>
                  </a:lnTo>
                  <a:lnTo>
                    <a:pt x="5521" y="581"/>
                  </a:lnTo>
                  <a:lnTo>
                    <a:pt x="5574" y="568"/>
                  </a:lnTo>
                  <a:lnTo>
                    <a:pt x="5679" y="541"/>
                  </a:lnTo>
                  <a:lnTo>
                    <a:pt x="5746" y="528"/>
                  </a:lnTo>
                  <a:lnTo>
                    <a:pt x="5864" y="515"/>
                  </a:lnTo>
                  <a:lnTo>
                    <a:pt x="5917" y="502"/>
                  </a:lnTo>
                  <a:lnTo>
                    <a:pt x="6089" y="475"/>
                  </a:lnTo>
                  <a:lnTo>
                    <a:pt x="6115" y="475"/>
                  </a:lnTo>
                  <a:lnTo>
                    <a:pt x="6261" y="462"/>
                  </a:lnTo>
                  <a:lnTo>
                    <a:pt x="6313" y="462"/>
                  </a:lnTo>
                  <a:lnTo>
                    <a:pt x="6445" y="449"/>
                  </a:lnTo>
                  <a:lnTo>
                    <a:pt x="6881" y="449"/>
                  </a:lnTo>
                  <a:cubicBezTo>
                    <a:pt x="8030" y="449"/>
                    <a:pt x="8994" y="726"/>
                    <a:pt x="9734" y="1255"/>
                  </a:cubicBezTo>
                  <a:cubicBezTo>
                    <a:pt x="9972" y="1440"/>
                    <a:pt x="10196" y="1651"/>
                    <a:pt x="10394" y="1889"/>
                  </a:cubicBezTo>
                  <a:cubicBezTo>
                    <a:pt x="10738" y="2298"/>
                    <a:pt x="10989" y="2800"/>
                    <a:pt x="11121" y="3328"/>
                  </a:cubicBezTo>
                  <a:cubicBezTo>
                    <a:pt x="11121" y="3381"/>
                    <a:pt x="11147" y="3420"/>
                    <a:pt x="11187" y="3447"/>
                  </a:cubicBezTo>
                  <a:cubicBezTo>
                    <a:pt x="11230" y="3479"/>
                    <a:pt x="11274" y="3503"/>
                    <a:pt x="11324" y="3503"/>
                  </a:cubicBezTo>
                  <a:cubicBezTo>
                    <a:pt x="11335" y="3503"/>
                    <a:pt x="11347" y="3502"/>
                    <a:pt x="11358" y="3500"/>
                  </a:cubicBezTo>
                  <a:cubicBezTo>
                    <a:pt x="11447" y="3487"/>
                    <a:pt x="11537" y="3481"/>
                    <a:pt x="11628" y="3481"/>
                  </a:cubicBezTo>
                  <a:cubicBezTo>
                    <a:pt x="11819" y="3481"/>
                    <a:pt x="12011" y="3508"/>
                    <a:pt x="12190" y="3553"/>
                  </a:cubicBezTo>
                  <a:cubicBezTo>
                    <a:pt x="12322" y="3579"/>
                    <a:pt x="12441" y="3619"/>
                    <a:pt x="12547" y="3685"/>
                  </a:cubicBezTo>
                  <a:lnTo>
                    <a:pt x="12587" y="3698"/>
                  </a:lnTo>
                  <a:lnTo>
                    <a:pt x="12600" y="3711"/>
                  </a:lnTo>
                  <a:cubicBezTo>
                    <a:pt x="12864" y="3869"/>
                    <a:pt x="13049" y="4094"/>
                    <a:pt x="13154" y="4371"/>
                  </a:cubicBezTo>
                  <a:lnTo>
                    <a:pt x="13154" y="4385"/>
                  </a:lnTo>
                  <a:cubicBezTo>
                    <a:pt x="13168" y="4411"/>
                    <a:pt x="13168" y="4437"/>
                    <a:pt x="13181" y="4477"/>
                  </a:cubicBezTo>
                  <a:cubicBezTo>
                    <a:pt x="13194" y="4503"/>
                    <a:pt x="13194" y="4503"/>
                    <a:pt x="13194" y="4517"/>
                  </a:cubicBezTo>
                  <a:cubicBezTo>
                    <a:pt x="13194" y="4530"/>
                    <a:pt x="13194" y="4530"/>
                    <a:pt x="13194" y="4543"/>
                  </a:cubicBezTo>
                  <a:cubicBezTo>
                    <a:pt x="12970" y="4517"/>
                    <a:pt x="12771" y="4398"/>
                    <a:pt x="12613" y="4226"/>
                  </a:cubicBezTo>
                  <a:cubicBezTo>
                    <a:pt x="12362" y="3949"/>
                    <a:pt x="12019" y="3810"/>
                    <a:pt x="11674" y="3810"/>
                  </a:cubicBezTo>
                  <a:cubicBezTo>
                    <a:pt x="11329" y="3810"/>
                    <a:pt x="10982" y="3949"/>
                    <a:pt x="10724" y="4226"/>
                  </a:cubicBezTo>
                  <a:cubicBezTo>
                    <a:pt x="10539" y="4411"/>
                    <a:pt x="10394" y="4543"/>
                    <a:pt x="10064" y="4543"/>
                  </a:cubicBezTo>
                  <a:cubicBezTo>
                    <a:pt x="9747" y="4543"/>
                    <a:pt x="9602" y="4411"/>
                    <a:pt x="9404" y="4226"/>
                  </a:cubicBezTo>
                  <a:cubicBezTo>
                    <a:pt x="9153" y="3949"/>
                    <a:pt x="8809" y="3810"/>
                    <a:pt x="8464" y="3810"/>
                  </a:cubicBezTo>
                  <a:cubicBezTo>
                    <a:pt x="8119" y="3810"/>
                    <a:pt x="7773" y="3949"/>
                    <a:pt x="7515" y="4226"/>
                  </a:cubicBezTo>
                  <a:cubicBezTo>
                    <a:pt x="7330" y="4411"/>
                    <a:pt x="7185" y="4543"/>
                    <a:pt x="6855" y="4543"/>
                  </a:cubicBezTo>
                  <a:cubicBezTo>
                    <a:pt x="6538" y="4543"/>
                    <a:pt x="6393" y="4411"/>
                    <a:pt x="6195" y="4226"/>
                  </a:cubicBezTo>
                  <a:cubicBezTo>
                    <a:pt x="5944" y="3949"/>
                    <a:pt x="5600" y="3810"/>
                    <a:pt x="5255" y="3810"/>
                  </a:cubicBezTo>
                  <a:cubicBezTo>
                    <a:pt x="4910" y="3810"/>
                    <a:pt x="4564" y="3949"/>
                    <a:pt x="4306" y="4226"/>
                  </a:cubicBezTo>
                  <a:cubicBezTo>
                    <a:pt x="4121" y="4411"/>
                    <a:pt x="3976" y="4543"/>
                    <a:pt x="3646" y="4543"/>
                  </a:cubicBezTo>
                  <a:cubicBezTo>
                    <a:pt x="3329" y="4543"/>
                    <a:pt x="3183" y="4411"/>
                    <a:pt x="2985" y="4226"/>
                  </a:cubicBezTo>
                  <a:cubicBezTo>
                    <a:pt x="2734" y="3949"/>
                    <a:pt x="2391" y="3810"/>
                    <a:pt x="2046" y="3810"/>
                  </a:cubicBezTo>
                  <a:cubicBezTo>
                    <a:pt x="1701" y="3810"/>
                    <a:pt x="1354" y="3949"/>
                    <a:pt x="1097" y="4226"/>
                  </a:cubicBezTo>
                  <a:cubicBezTo>
                    <a:pt x="952" y="4398"/>
                    <a:pt x="753" y="4517"/>
                    <a:pt x="529" y="4543"/>
                  </a:cubicBezTo>
                  <a:cubicBezTo>
                    <a:pt x="608" y="4200"/>
                    <a:pt x="806" y="3922"/>
                    <a:pt x="1097" y="3724"/>
                  </a:cubicBezTo>
                  <a:lnTo>
                    <a:pt x="1123" y="3711"/>
                  </a:lnTo>
                  <a:lnTo>
                    <a:pt x="1163" y="3685"/>
                  </a:lnTo>
                  <a:lnTo>
                    <a:pt x="1202" y="3658"/>
                  </a:lnTo>
                  <a:lnTo>
                    <a:pt x="1242" y="3645"/>
                  </a:lnTo>
                  <a:lnTo>
                    <a:pt x="1269" y="3632"/>
                  </a:lnTo>
                  <a:lnTo>
                    <a:pt x="1308" y="3619"/>
                  </a:lnTo>
                  <a:lnTo>
                    <a:pt x="1348" y="3592"/>
                  </a:lnTo>
                  <a:lnTo>
                    <a:pt x="1387" y="3579"/>
                  </a:lnTo>
                  <a:lnTo>
                    <a:pt x="1427" y="3566"/>
                  </a:lnTo>
                  <a:lnTo>
                    <a:pt x="1453" y="3553"/>
                  </a:lnTo>
                  <a:cubicBezTo>
                    <a:pt x="1648" y="3502"/>
                    <a:pt x="1843" y="3478"/>
                    <a:pt x="2034" y="3478"/>
                  </a:cubicBezTo>
                  <a:cubicBezTo>
                    <a:pt x="2141" y="3478"/>
                    <a:pt x="2247" y="3485"/>
                    <a:pt x="2351" y="3500"/>
                  </a:cubicBezTo>
                  <a:cubicBezTo>
                    <a:pt x="2361" y="3501"/>
                    <a:pt x="2371" y="3501"/>
                    <a:pt x="2381" y="3501"/>
                  </a:cubicBezTo>
                  <a:cubicBezTo>
                    <a:pt x="2488" y="3501"/>
                    <a:pt x="2578" y="3437"/>
                    <a:pt x="2602" y="3328"/>
                  </a:cubicBezTo>
                  <a:lnTo>
                    <a:pt x="2602" y="3302"/>
                  </a:lnTo>
                  <a:cubicBezTo>
                    <a:pt x="2668" y="3051"/>
                    <a:pt x="2748" y="2800"/>
                    <a:pt x="2866" y="2575"/>
                  </a:cubicBezTo>
                  <a:lnTo>
                    <a:pt x="2893" y="2536"/>
                  </a:lnTo>
                  <a:lnTo>
                    <a:pt x="2906" y="2509"/>
                  </a:lnTo>
                  <a:lnTo>
                    <a:pt x="2919" y="2483"/>
                  </a:lnTo>
                  <a:cubicBezTo>
                    <a:pt x="2919" y="2470"/>
                    <a:pt x="2933" y="2456"/>
                    <a:pt x="2946" y="2443"/>
                  </a:cubicBezTo>
                  <a:lnTo>
                    <a:pt x="2946" y="2430"/>
                  </a:lnTo>
                  <a:cubicBezTo>
                    <a:pt x="3025" y="2272"/>
                    <a:pt x="3131" y="2126"/>
                    <a:pt x="3236" y="1994"/>
                  </a:cubicBezTo>
                  <a:cubicBezTo>
                    <a:pt x="3367" y="1863"/>
                    <a:pt x="3176" y="1663"/>
                    <a:pt x="3025" y="1663"/>
                  </a:cubicBezTo>
                  <a:cubicBezTo>
                    <a:pt x="2978" y="1663"/>
                    <a:pt x="2934" y="1683"/>
                    <a:pt x="2906" y="1730"/>
                  </a:cubicBezTo>
                  <a:cubicBezTo>
                    <a:pt x="2827" y="1836"/>
                    <a:pt x="2761" y="1928"/>
                    <a:pt x="2695" y="2034"/>
                  </a:cubicBezTo>
                  <a:cubicBezTo>
                    <a:pt x="2668" y="2073"/>
                    <a:pt x="2655" y="2100"/>
                    <a:pt x="2629" y="2126"/>
                  </a:cubicBezTo>
                  <a:cubicBezTo>
                    <a:pt x="2629" y="2139"/>
                    <a:pt x="2629" y="2139"/>
                    <a:pt x="2629" y="2139"/>
                  </a:cubicBezTo>
                  <a:lnTo>
                    <a:pt x="2589" y="2219"/>
                  </a:lnTo>
                  <a:lnTo>
                    <a:pt x="2563" y="2245"/>
                  </a:lnTo>
                  <a:lnTo>
                    <a:pt x="2536" y="2311"/>
                  </a:lnTo>
                  <a:lnTo>
                    <a:pt x="2523" y="2338"/>
                  </a:lnTo>
                  <a:cubicBezTo>
                    <a:pt x="2510" y="2351"/>
                    <a:pt x="2497" y="2377"/>
                    <a:pt x="2484" y="2390"/>
                  </a:cubicBezTo>
                  <a:lnTo>
                    <a:pt x="2470" y="2417"/>
                  </a:lnTo>
                  <a:cubicBezTo>
                    <a:pt x="2457" y="2443"/>
                    <a:pt x="2444" y="2470"/>
                    <a:pt x="2431" y="2496"/>
                  </a:cubicBezTo>
                  <a:cubicBezTo>
                    <a:pt x="2417" y="2522"/>
                    <a:pt x="2431" y="2522"/>
                    <a:pt x="2431" y="2522"/>
                  </a:cubicBezTo>
                  <a:lnTo>
                    <a:pt x="2404" y="2575"/>
                  </a:lnTo>
                  <a:cubicBezTo>
                    <a:pt x="2404" y="2588"/>
                    <a:pt x="2391" y="2602"/>
                    <a:pt x="2391" y="2615"/>
                  </a:cubicBezTo>
                  <a:lnTo>
                    <a:pt x="2365" y="2654"/>
                  </a:lnTo>
                  <a:cubicBezTo>
                    <a:pt x="2365" y="2668"/>
                    <a:pt x="2365" y="2681"/>
                    <a:pt x="2351" y="2681"/>
                  </a:cubicBezTo>
                  <a:lnTo>
                    <a:pt x="2338" y="2734"/>
                  </a:lnTo>
                  <a:cubicBezTo>
                    <a:pt x="2338" y="2747"/>
                    <a:pt x="2325" y="2747"/>
                    <a:pt x="2325" y="2760"/>
                  </a:cubicBezTo>
                  <a:lnTo>
                    <a:pt x="2299" y="2826"/>
                  </a:lnTo>
                  <a:lnTo>
                    <a:pt x="2299" y="2839"/>
                  </a:lnTo>
                  <a:lnTo>
                    <a:pt x="2285" y="2892"/>
                  </a:lnTo>
                  <a:cubicBezTo>
                    <a:pt x="2285" y="2892"/>
                    <a:pt x="2285" y="2905"/>
                    <a:pt x="2272" y="2905"/>
                  </a:cubicBezTo>
                  <a:cubicBezTo>
                    <a:pt x="2272" y="2919"/>
                    <a:pt x="2272" y="2945"/>
                    <a:pt x="2259" y="2945"/>
                  </a:cubicBezTo>
                  <a:cubicBezTo>
                    <a:pt x="2259" y="2958"/>
                    <a:pt x="2259" y="2971"/>
                    <a:pt x="2259" y="2971"/>
                  </a:cubicBezTo>
                  <a:cubicBezTo>
                    <a:pt x="2259" y="2985"/>
                    <a:pt x="2259" y="2998"/>
                    <a:pt x="2246" y="3011"/>
                  </a:cubicBezTo>
                  <a:cubicBezTo>
                    <a:pt x="2246" y="3024"/>
                    <a:pt x="2246" y="3024"/>
                    <a:pt x="2246" y="3024"/>
                  </a:cubicBezTo>
                  <a:cubicBezTo>
                    <a:pt x="2246" y="3037"/>
                    <a:pt x="2246" y="3064"/>
                    <a:pt x="2233" y="3077"/>
                  </a:cubicBezTo>
                  <a:cubicBezTo>
                    <a:pt x="2189" y="3075"/>
                    <a:pt x="2144" y="3074"/>
                    <a:pt x="2100" y="3074"/>
                  </a:cubicBezTo>
                  <a:cubicBezTo>
                    <a:pt x="1876" y="3074"/>
                    <a:pt x="1647" y="3101"/>
                    <a:pt x="1427" y="3156"/>
                  </a:cubicBezTo>
                  <a:cubicBezTo>
                    <a:pt x="740" y="3302"/>
                    <a:pt x="212" y="3856"/>
                    <a:pt x="93" y="4543"/>
                  </a:cubicBezTo>
                  <a:lnTo>
                    <a:pt x="93" y="4569"/>
                  </a:lnTo>
                  <a:lnTo>
                    <a:pt x="93" y="4609"/>
                  </a:lnTo>
                  <a:cubicBezTo>
                    <a:pt x="93" y="4609"/>
                    <a:pt x="80" y="4649"/>
                    <a:pt x="80" y="4675"/>
                  </a:cubicBezTo>
                  <a:cubicBezTo>
                    <a:pt x="80" y="4675"/>
                    <a:pt x="80" y="4688"/>
                    <a:pt x="80" y="4688"/>
                  </a:cubicBezTo>
                  <a:cubicBezTo>
                    <a:pt x="1" y="5058"/>
                    <a:pt x="93" y="5441"/>
                    <a:pt x="331" y="5745"/>
                  </a:cubicBezTo>
                  <a:cubicBezTo>
                    <a:pt x="785" y="6274"/>
                    <a:pt x="1648" y="6286"/>
                    <a:pt x="1806" y="6286"/>
                  </a:cubicBezTo>
                  <a:cubicBezTo>
                    <a:pt x="1813" y="6286"/>
                    <a:pt x="1819" y="6286"/>
                    <a:pt x="1823" y="6286"/>
                  </a:cubicBezTo>
                  <a:lnTo>
                    <a:pt x="1850" y="6286"/>
                  </a:lnTo>
                  <a:lnTo>
                    <a:pt x="2167" y="9046"/>
                  </a:lnTo>
                  <a:cubicBezTo>
                    <a:pt x="2185" y="9169"/>
                    <a:pt x="2280" y="9226"/>
                    <a:pt x="2375" y="9226"/>
                  </a:cubicBezTo>
                  <a:cubicBezTo>
                    <a:pt x="2485" y="9226"/>
                    <a:pt x="2596" y="9149"/>
                    <a:pt x="2589" y="9007"/>
                  </a:cubicBezTo>
                  <a:lnTo>
                    <a:pt x="2272" y="6286"/>
                  </a:lnTo>
                  <a:lnTo>
                    <a:pt x="3342" y="6286"/>
                  </a:lnTo>
                  <a:lnTo>
                    <a:pt x="4002" y="14025"/>
                  </a:lnTo>
                  <a:lnTo>
                    <a:pt x="3157" y="14025"/>
                  </a:lnTo>
                  <a:lnTo>
                    <a:pt x="2748" y="10407"/>
                  </a:lnTo>
                  <a:cubicBezTo>
                    <a:pt x="2729" y="10284"/>
                    <a:pt x="2635" y="10227"/>
                    <a:pt x="2539" y="10227"/>
                  </a:cubicBezTo>
                  <a:cubicBezTo>
                    <a:pt x="2429" y="10227"/>
                    <a:pt x="2318" y="10304"/>
                    <a:pt x="2325" y="10446"/>
                  </a:cubicBezTo>
                  <a:lnTo>
                    <a:pt x="2774" y="14210"/>
                  </a:lnTo>
                  <a:cubicBezTo>
                    <a:pt x="2774" y="14316"/>
                    <a:pt x="2866" y="14395"/>
                    <a:pt x="2972" y="14408"/>
                  </a:cubicBezTo>
                  <a:lnTo>
                    <a:pt x="10764" y="14408"/>
                  </a:lnTo>
                  <a:cubicBezTo>
                    <a:pt x="10870" y="14408"/>
                    <a:pt x="10949" y="14316"/>
                    <a:pt x="10962" y="14210"/>
                  </a:cubicBezTo>
                  <a:lnTo>
                    <a:pt x="11055" y="13431"/>
                  </a:lnTo>
                  <a:cubicBezTo>
                    <a:pt x="11083" y="13273"/>
                    <a:pt x="10963" y="13185"/>
                    <a:pt x="10845" y="13185"/>
                  </a:cubicBezTo>
                  <a:cubicBezTo>
                    <a:pt x="10747" y="13185"/>
                    <a:pt x="10651" y="13246"/>
                    <a:pt x="10645" y="13378"/>
                  </a:cubicBezTo>
                  <a:lnTo>
                    <a:pt x="10566" y="13986"/>
                  </a:lnTo>
                  <a:lnTo>
                    <a:pt x="9747" y="13986"/>
                  </a:lnTo>
                  <a:lnTo>
                    <a:pt x="10407" y="6233"/>
                  </a:lnTo>
                  <a:lnTo>
                    <a:pt x="11477" y="6233"/>
                  </a:lnTo>
                  <a:lnTo>
                    <a:pt x="10790" y="12124"/>
                  </a:lnTo>
                  <a:cubicBezTo>
                    <a:pt x="10777" y="12242"/>
                    <a:pt x="10856" y="12348"/>
                    <a:pt x="10975" y="12374"/>
                  </a:cubicBezTo>
                  <a:lnTo>
                    <a:pt x="10989" y="12374"/>
                  </a:lnTo>
                  <a:cubicBezTo>
                    <a:pt x="11094" y="12361"/>
                    <a:pt x="11187" y="12282"/>
                    <a:pt x="11200" y="12176"/>
                  </a:cubicBezTo>
                  <a:lnTo>
                    <a:pt x="11887" y="6233"/>
                  </a:lnTo>
                  <a:lnTo>
                    <a:pt x="11966" y="6233"/>
                  </a:lnTo>
                  <a:cubicBezTo>
                    <a:pt x="12204" y="6233"/>
                    <a:pt x="12983" y="6207"/>
                    <a:pt x="13405" y="5692"/>
                  </a:cubicBezTo>
                  <a:cubicBezTo>
                    <a:pt x="13643" y="5401"/>
                    <a:pt x="13735" y="5032"/>
                    <a:pt x="13669" y="4662"/>
                  </a:cubicBezTo>
                  <a:cubicBezTo>
                    <a:pt x="13669" y="4635"/>
                    <a:pt x="13669" y="4622"/>
                    <a:pt x="13656" y="4596"/>
                  </a:cubicBezTo>
                  <a:lnTo>
                    <a:pt x="13656" y="4583"/>
                  </a:lnTo>
                  <a:cubicBezTo>
                    <a:pt x="13656" y="4556"/>
                    <a:pt x="13643" y="4530"/>
                    <a:pt x="13630" y="4503"/>
                  </a:cubicBezTo>
                  <a:cubicBezTo>
                    <a:pt x="13537" y="3922"/>
                    <a:pt x="13154" y="3447"/>
                    <a:pt x="12613" y="3222"/>
                  </a:cubicBezTo>
                  <a:cubicBezTo>
                    <a:pt x="12507" y="3170"/>
                    <a:pt x="12402" y="3130"/>
                    <a:pt x="12296" y="3104"/>
                  </a:cubicBezTo>
                  <a:cubicBezTo>
                    <a:pt x="12100" y="3055"/>
                    <a:pt x="11897" y="3027"/>
                    <a:pt x="11697" y="3027"/>
                  </a:cubicBezTo>
                  <a:cubicBezTo>
                    <a:pt x="11628" y="3027"/>
                    <a:pt x="11559" y="3031"/>
                    <a:pt x="11490" y="3037"/>
                  </a:cubicBezTo>
                  <a:cubicBezTo>
                    <a:pt x="11332" y="2509"/>
                    <a:pt x="11081" y="2021"/>
                    <a:pt x="10738" y="1598"/>
                  </a:cubicBezTo>
                  <a:cubicBezTo>
                    <a:pt x="10513" y="1347"/>
                    <a:pt x="10275" y="1109"/>
                    <a:pt x="9998" y="911"/>
                  </a:cubicBezTo>
                  <a:cubicBezTo>
                    <a:pt x="9324" y="409"/>
                    <a:pt x="8321" y="0"/>
                    <a:pt x="68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98"/>
            <p:cNvSpPr/>
            <p:nvPr/>
          </p:nvSpPr>
          <p:spPr>
            <a:xfrm>
              <a:off x="1599207" y="1482527"/>
              <a:ext cx="11641" cy="11751"/>
            </a:xfrm>
            <a:custGeom>
              <a:rect b="b" l="l" r="r" t="t"/>
              <a:pathLst>
                <a:path extrusionOk="0" h="427" w="423">
                  <a:moveTo>
                    <a:pt x="212" y="1"/>
                  </a:moveTo>
                  <a:cubicBezTo>
                    <a:pt x="106" y="1"/>
                    <a:pt x="0" y="74"/>
                    <a:pt x="0" y="219"/>
                  </a:cubicBezTo>
                  <a:cubicBezTo>
                    <a:pt x="0" y="358"/>
                    <a:pt x="106" y="427"/>
                    <a:pt x="212" y="427"/>
                  </a:cubicBezTo>
                  <a:cubicBezTo>
                    <a:pt x="317" y="427"/>
                    <a:pt x="423" y="358"/>
                    <a:pt x="423" y="219"/>
                  </a:cubicBezTo>
                  <a:cubicBezTo>
                    <a:pt x="423" y="74"/>
                    <a:pt x="317"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98"/>
            <p:cNvSpPr/>
            <p:nvPr/>
          </p:nvSpPr>
          <p:spPr>
            <a:xfrm>
              <a:off x="1637735" y="1463455"/>
              <a:ext cx="13843" cy="11558"/>
            </a:xfrm>
            <a:custGeom>
              <a:rect b="b" l="l" r="r" t="t"/>
              <a:pathLst>
                <a:path extrusionOk="0" h="420" w="503">
                  <a:moveTo>
                    <a:pt x="291" y="1"/>
                  </a:moveTo>
                  <a:cubicBezTo>
                    <a:pt x="93" y="1"/>
                    <a:pt x="0" y="225"/>
                    <a:pt x="132" y="357"/>
                  </a:cubicBezTo>
                  <a:cubicBezTo>
                    <a:pt x="180" y="400"/>
                    <a:pt x="235" y="419"/>
                    <a:pt x="289" y="419"/>
                  </a:cubicBezTo>
                  <a:cubicBezTo>
                    <a:pt x="400" y="419"/>
                    <a:pt x="502" y="337"/>
                    <a:pt x="502" y="212"/>
                  </a:cubicBezTo>
                  <a:cubicBezTo>
                    <a:pt x="502" y="93"/>
                    <a:pt x="396"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98"/>
            <p:cNvSpPr/>
            <p:nvPr/>
          </p:nvSpPr>
          <p:spPr>
            <a:xfrm>
              <a:off x="1670897" y="1486352"/>
              <a:ext cx="13375" cy="11448"/>
            </a:xfrm>
            <a:custGeom>
              <a:rect b="b" l="l" r="r" t="t"/>
              <a:pathLst>
                <a:path extrusionOk="0" h="416" w="486">
                  <a:moveTo>
                    <a:pt x="259" y="0"/>
                  </a:moveTo>
                  <a:cubicBezTo>
                    <a:pt x="84" y="0"/>
                    <a:pt x="0" y="216"/>
                    <a:pt x="116" y="344"/>
                  </a:cubicBezTo>
                  <a:cubicBezTo>
                    <a:pt x="161" y="394"/>
                    <a:pt x="218" y="415"/>
                    <a:pt x="274" y="415"/>
                  </a:cubicBezTo>
                  <a:cubicBezTo>
                    <a:pt x="382" y="415"/>
                    <a:pt x="486" y="334"/>
                    <a:pt x="486" y="212"/>
                  </a:cubicBezTo>
                  <a:cubicBezTo>
                    <a:pt x="486" y="93"/>
                    <a:pt x="393" y="1"/>
                    <a:pt x="274" y="1"/>
                  </a:cubicBezTo>
                  <a:cubicBezTo>
                    <a:pt x="269" y="0"/>
                    <a:pt x="264"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98"/>
            <p:cNvSpPr/>
            <p:nvPr/>
          </p:nvSpPr>
          <p:spPr>
            <a:xfrm>
              <a:off x="1690051" y="1461088"/>
              <a:ext cx="11668" cy="11751"/>
            </a:xfrm>
            <a:custGeom>
              <a:rect b="b" l="l" r="r" t="t"/>
              <a:pathLst>
                <a:path extrusionOk="0" h="427" w="424">
                  <a:moveTo>
                    <a:pt x="212" y="1"/>
                  </a:moveTo>
                  <a:cubicBezTo>
                    <a:pt x="107" y="1"/>
                    <a:pt x="1" y="73"/>
                    <a:pt x="1" y="219"/>
                  </a:cubicBezTo>
                  <a:cubicBezTo>
                    <a:pt x="1" y="357"/>
                    <a:pt x="107" y="427"/>
                    <a:pt x="212" y="427"/>
                  </a:cubicBezTo>
                  <a:cubicBezTo>
                    <a:pt x="318" y="427"/>
                    <a:pt x="424" y="357"/>
                    <a:pt x="424" y="219"/>
                  </a:cubicBezTo>
                  <a:cubicBezTo>
                    <a:pt x="424" y="73"/>
                    <a:pt x="31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98"/>
            <p:cNvSpPr/>
            <p:nvPr/>
          </p:nvSpPr>
          <p:spPr>
            <a:xfrm>
              <a:off x="1728579" y="1476720"/>
              <a:ext cx="11668" cy="11751"/>
            </a:xfrm>
            <a:custGeom>
              <a:rect b="b" l="l" r="r" t="t"/>
              <a:pathLst>
                <a:path extrusionOk="0" h="427" w="424">
                  <a:moveTo>
                    <a:pt x="212" y="1"/>
                  </a:moveTo>
                  <a:cubicBezTo>
                    <a:pt x="107" y="1"/>
                    <a:pt x="1" y="73"/>
                    <a:pt x="1" y="219"/>
                  </a:cubicBezTo>
                  <a:cubicBezTo>
                    <a:pt x="1" y="357"/>
                    <a:pt x="107" y="427"/>
                    <a:pt x="212" y="427"/>
                  </a:cubicBezTo>
                  <a:cubicBezTo>
                    <a:pt x="318" y="427"/>
                    <a:pt x="423" y="357"/>
                    <a:pt x="423" y="219"/>
                  </a:cubicBezTo>
                  <a:cubicBezTo>
                    <a:pt x="423" y="73"/>
                    <a:pt x="31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1" name="Google Shape;1371;p98"/>
          <p:cNvGrpSpPr/>
          <p:nvPr/>
        </p:nvGrpSpPr>
        <p:grpSpPr>
          <a:xfrm>
            <a:off x="8421370" y="277500"/>
            <a:ext cx="405100" cy="388975"/>
            <a:chOff x="6241725" y="1380875"/>
            <a:chExt cx="405100" cy="388975"/>
          </a:xfrm>
        </p:grpSpPr>
        <p:sp>
          <p:nvSpPr>
            <p:cNvPr id="1372" name="Google Shape;1372;p98"/>
            <p:cNvSpPr/>
            <p:nvPr/>
          </p:nvSpPr>
          <p:spPr>
            <a:xfrm>
              <a:off x="6418250" y="1380875"/>
              <a:ext cx="21850" cy="112100"/>
            </a:xfrm>
            <a:custGeom>
              <a:rect b="b" l="l" r="r" t="t"/>
              <a:pathLst>
                <a:path extrusionOk="0" h="4484" w="874">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98"/>
            <p:cNvSpPr/>
            <p:nvPr/>
          </p:nvSpPr>
          <p:spPr>
            <a:xfrm>
              <a:off x="6470275" y="1380875"/>
              <a:ext cx="21500" cy="112100"/>
            </a:xfrm>
            <a:custGeom>
              <a:rect b="b" l="l" r="r" t="t"/>
              <a:pathLst>
                <a:path extrusionOk="0" h="4484" w="86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98"/>
            <p:cNvSpPr/>
            <p:nvPr/>
          </p:nvSpPr>
          <p:spPr>
            <a:xfrm>
              <a:off x="6241725" y="1505700"/>
              <a:ext cx="347025" cy="208100"/>
            </a:xfrm>
            <a:custGeom>
              <a:rect b="b" l="l" r="r" t="t"/>
              <a:pathLst>
                <a:path extrusionOk="0" h="8324" w="13881">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98"/>
            <p:cNvSpPr/>
            <p:nvPr/>
          </p:nvSpPr>
          <p:spPr>
            <a:xfrm>
              <a:off x="6541075" y="1566125"/>
              <a:ext cx="13125" cy="113125"/>
            </a:xfrm>
            <a:custGeom>
              <a:rect b="b" l="l" r="r" t="t"/>
              <a:pathLst>
                <a:path extrusionOk="0" h="4525" w="525">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98"/>
            <p:cNvSpPr/>
            <p:nvPr/>
          </p:nvSpPr>
          <p:spPr>
            <a:xfrm>
              <a:off x="6541075" y="1505700"/>
              <a:ext cx="13125" cy="47675"/>
            </a:xfrm>
            <a:custGeom>
              <a:rect b="b" l="l" r="r" t="t"/>
              <a:pathLst>
                <a:path extrusionOk="0" h="1907" w="525">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98"/>
            <p:cNvSpPr/>
            <p:nvPr/>
          </p:nvSpPr>
          <p:spPr>
            <a:xfrm>
              <a:off x="6271250" y="1726600"/>
              <a:ext cx="367850" cy="43250"/>
            </a:xfrm>
            <a:custGeom>
              <a:rect b="b" l="l" r="r" t="t"/>
              <a:pathLst>
                <a:path extrusionOk="0" h="1730" w="14714">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98"/>
            <p:cNvSpPr/>
            <p:nvPr/>
          </p:nvSpPr>
          <p:spPr>
            <a:xfrm>
              <a:off x="6263200" y="1726875"/>
              <a:ext cx="383625" cy="12775"/>
            </a:xfrm>
            <a:custGeom>
              <a:rect b="b" l="l" r="r" t="t"/>
              <a:pathLst>
                <a:path extrusionOk="0" h="511" w="15345">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9" name="Google Shape;1379;p98"/>
          <p:cNvSpPr/>
          <p:nvPr/>
        </p:nvSpPr>
        <p:spPr>
          <a:xfrm>
            <a:off x="395400" y="4433838"/>
            <a:ext cx="310450" cy="405100"/>
          </a:xfrm>
          <a:custGeom>
            <a:rect b="b" l="l" r="r" t="t"/>
            <a:pathLst>
              <a:path extrusionOk="0" h="16204" w="12418">
                <a:moveTo>
                  <a:pt x="4497" y="511"/>
                </a:moveTo>
                <a:cubicBezTo>
                  <a:pt x="4726" y="511"/>
                  <a:pt x="4927" y="713"/>
                  <a:pt x="4927" y="940"/>
                </a:cubicBezTo>
                <a:cubicBezTo>
                  <a:pt x="4927" y="1182"/>
                  <a:pt x="4726" y="1370"/>
                  <a:pt x="4497" y="1370"/>
                </a:cubicBezTo>
                <a:cubicBezTo>
                  <a:pt x="4255" y="1370"/>
                  <a:pt x="4068" y="1182"/>
                  <a:pt x="4068" y="940"/>
                </a:cubicBezTo>
                <a:cubicBezTo>
                  <a:pt x="4068" y="713"/>
                  <a:pt x="4255" y="511"/>
                  <a:pt x="4497" y="511"/>
                </a:cubicBezTo>
                <a:close/>
                <a:moveTo>
                  <a:pt x="4497" y="2927"/>
                </a:moveTo>
                <a:cubicBezTo>
                  <a:pt x="6189" y="2927"/>
                  <a:pt x="7572" y="3920"/>
                  <a:pt x="7746" y="5169"/>
                </a:cubicBezTo>
                <a:lnTo>
                  <a:pt x="1236" y="5169"/>
                </a:lnTo>
                <a:cubicBezTo>
                  <a:pt x="1410" y="3920"/>
                  <a:pt x="2806" y="2927"/>
                  <a:pt x="4497" y="2927"/>
                </a:cubicBezTo>
                <a:close/>
                <a:moveTo>
                  <a:pt x="8834" y="6726"/>
                </a:moveTo>
                <a:lnTo>
                  <a:pt x="8834" y="7237"/>
                </a:lnTo>
                <a:lnTo>
                  <a:pt x="8283" y="7237"/>
                </a:lnTo>
                <a:lnTo>
                  <a:pt x="8283" y="6726"/>
                </a:lnTo>
                <a:close/>
                <a:moveTo>
                  <a:pt x="9088" y="7760"/>
                </a:moveTo>
                <a:cubicBezTo>
                  <a:pt x="9518" y="7760"/>
                  <a:pt x="9934" y="8015"/>
                  <a:pt x="10256" y="8498"/>
                </a:cubicBezTo>
                <a:cubicBezTo>
                  <a:pt x="10659" y="9075"/>
                  <a:pt x="10874" y="9854"/>
                  <a:pt x="10874" y="10686"/>
                </a:cubicBezTo>
                <a:cubicBezTo>
                  <a:pt x="10874" y="11518"/>
                  <a:pt x="10659" y="12297"/>
                  <a:pt x="10256" y="12861"/>
                </a:cubicBezTo>
                <a:cubicBezTo>
                  <a:pt x="9934" y="13344"/>
                  <a:pt x="9518" y="13612"/>
                  <a:pt x="9088" y="13612"/>
                </a:cubicBezTo>
                <a:lnTo>
                  <a:pt x="8283" y="13612"/>
                </a:lnTo>
                <a:lnTo>
                  <a:pt x="8283" y="7760"/>
                </a:lnTo>
                <a:close/>
                <a:moveTo>
                  <a:pt x="9357" y="6739"/>
                </a:moveTo>
                <a:cubicBezTo>
                  <a:pt x="10028" y="6820"/>
                  <a:pt x="10645" y="7237"/>
                  <a:pt x="11116" y="7921"/>
                </a:cubicBezTo>
                <a:cubicBezTo>
                  <a:pt x="11626" y="8659"/>
                  <a:pt x="11907" y="9639"/>
                  <a:pt x="11907" y="10686"/>
                </a:cubicBezTo>
                <a:cubicBezTo>
                  <a:pt x="11907" y="11733"/>
                  <a:pt x="11626" y="12713"/>
                  <a:pt x="11116" y="13451"/>
                </a:cubicBezTo>
                <a:cubicBezTo>
                  <a:pt x="10645" y="14136"/>
                  <a:pt x="10028" y="14552"/>
                  <a:pt x="9357" y="14633"/>
                </a:cubicBezTo>
                <a:lnTo>
                  <a:pt x="9357" y="14110"/>
                </a:lnTo>
                <a:cubicBezTo>
                  <a:pt x="9854" y="14029"/>
                  <a:pt x="10323" y="13693"/>
                  <a:pt x="10686" y="13156"/>
                </a:cubicBezTo>
                <a:cubicBezTo>
                  <a:pt x="11142" y="12499"/>
                  <a:pt x="11384" y="11626"/>
                  <a:pt x="11384" y="10686"/>
                </a:cubicBezTo>
                <a:cubicBezTo>
                  <a:pt x="11384" y="9746"/>
                  <a:pt x="11142" y="8874"/>
                  <a:pt x="10686" y="8216"/>
                </a:cubicBezTo>
                <a:cubicBezTo>
                  <a:pt x="10323" y="7679"/>
                  <a:pt x="9854" y="7344"/>
                  <a:pt x="9357" y="7263"/>
                </a:cubicBezTo>
                <a:lnTo>
                  <a:pt x="9357" y="6739"/>
                </a:lnTo>
                <a:close/>
                <a:moveTo>
                  <a:pt x="8834" y="14136"/>
                </a:moveTo>
                <a:lnTo>
                  <a:pt x="8834" y="14646"/>
                </a:lnTo>
                <a:lnTo>
                  <a:pt x="8283" y="14646"/>
                </a:lnTo>
                <a:lnTo>
                  <a:pt x="8283" y="14136"/>
                </a:lnTo>
                <a:close/>
                <a:moveTo>
                  <a:pt x="4497" y="1"/>
                </a:moveTo>
                <a:cubicBezTo>
                  <a:pt x="3974" y="1"/>
                  <a:pt x="3545" y="417"/>
                  <a:pt x="3545" y="940"/>
                </a:cubicBezTo>
                <a:cubicBezTo>
                  <a:pt x="3545" y="1384"/>
                  <a:pt x="3840" y="1746"/>
                  <a:pt x="4229" y="1853"/>
                </a:cubicBezTo>
                <a:lnTo>
                  <a:pt x="4229" y="2431"/>
                </a:lnTo>
                <a:cubicBezTo>
                  <a:pt x="2376" y="2524"/>
                  <a:pt x="873" y="3693"/>
                  <a:pt x="712" y="5169"/>
                </a:cubicBezTo>
                <a:lnTo>
                  <a:pt x="269" y="5169"/>
                </a:lnTo>
                <a:cubicBezTo>
                  <a:pt x="175" y="5169"/>
                  <a:pt x="81" y="5223"/>
                  <a:pt x="40" y="5304"/>
                </a:cubicBezTo>
                <a:cubicBezTo>
                  <a:pt x="1" y="5384"/>
                  <a:pt x="1" y="5491"/>
                  <a:pt x="54" y="5572"/>
                </a:cubicBezTo>
                <a:lnTo>
                  <a:pt x="699" y="6538"/>
                </a:lnTo>
                <a:lnTo>
                  <a:pt x="699" y="7491"/>
                </a:lnTo>
                <a:cubicBezTo>
                  <a:pt x="699" y="7639"/>
                  <a:pt x="819" y="7760"/>
                  <a:pt x="953" y="7760"/>
                </a:cubicBezTo>
                <a:cubicBezTo>
                  <a:pt x="1101" y="7760"/>
                  <a:pt x="1222" y="7639"/>
                  <a:pt x="1222" y="7491"/>
                </a:cubicBezTo>
                <a:lnTo>
                  <a:pt x="1222" y="6458"/>
                </a:lnTo>
                <a:cubicBezTo>
                  <a:pt x="1222" y="6404"/>
                  <a:pt x="1209" y="6363"/>
                  <a:pt x="1168" y="6324"/>
                </a:cubicBezTo>
                <a:lnTo>
                  <a:pt x="752" y="5679"/>
                </a:lnTo>
                <a:lnTo>
                  <a:pt x="900" y="5679"/>
                </a:lnTo>
                <a:cubicBezTo>
                  <a:pt x="926" y="5692"/>
                  <a:pt x="940" y="5692"/>
                  <a:pt x="953" y="5692"/>
                </a:cubicBezTo>
                <a:cubicBezTo>
                  <a:pt x="980" y="5692"/>
                  <a:pt x="994" y="5692"/>
                  <a:pt x="1021" y="5679"/>
                </a:cubicBezTo>
                <a:lnTo>
                  <a:pt x="4229" y="5679"/>
                </a:lnTo>
                <a:lnTo>
                  <a:pt x="4229" y="10431"/>
                </a:lnTo>
                <a:lnTo>
                  <a:pt x="1987" y="10431"/>
                </a:lnTo>
                <a:cubicBezTo>
                  <a:pt x="1853" y="10431"/>
                  <a:pt x="1732" y="10539"/>
                  <a:pt x="1732" y="10686"/>
                </a:cubicBezTo>
                <a:lnTo>
                  <a:pt x="1732" y="14915"/>
                </a:lnTo>
                <a:cubicBezTo>
                  <a:pt x="1732" y="15049"/>
                  <a:pt x="1853" y="15169"/>
                  <a:pt x="1987" y="15169"/>
                </a:cubicBezTo>
                <a:lnTo>
                  <a:pt x="6994" y="15169"/>
                </a:lnTo>
                <a:cubicBezTo>
                  <a:pt x="7142" y="15169"/>
                  <a:pt x="7250" y="15049"/>
                  <a:pt x="7250" y="14915"/>
                </a:cubicBezTo>
                <a:lnTo>
                  <a:pt x="7250" y="11720"/>
                </a:lnTo>
                <a:cubicBezTo>
                  <a:pt x="7250" y="11572"/>
                  <a:pt x="7142" y="11464"/>
                  <a:pt x="6994" y="11464"/>
                </a:cubicBezTo>
                <a:cubicBezTo>
                  <a:pt x="6847" y="11464"/>
                  <a:pt x="6739" y="11572"/>
                  <a:pt x="6739" y="11720"/>
                </a:cubicBezTo>
                <a:lnTo>
                  <a:pt x="6739" y="14646"/>
                </a:lnTo>
                <a:lnTo>
                  <a:pt x="2256" y="14646"/>
                </a:lnTo>
                <a:lnTo>
                  <a:pt x="2256" y="10941"/>
                </a:lnTo>
                <a:lnTo>
                  <a:pt x="4229" y="10941"/>
                </a:lnTo>
                <a:lnTo>
                  <a:pt x="4229" y="13612"/>
                </a:lnTo>
                <a:lnTo>
                  <a:pt x="3289" y="13612"/>
                </a:lnTo>
                <a:cubicBezTo>
                  <a:pt x="3142" y="13612"/>
                  <a:pt x="3034" y="13734"/>
                  <a:pt x="3034" y="13881"/>
                </a:cubicBezTo>
                <a:cubicBezTo>
                  <a:pt x="3034" y="14015"/>
                  <a:pt x="3142" y="14136"/>
                  <a:pt x="3289" y="14136"/>
                </a:cubicBezTo>
                <a:lnTo>
                  <a:pt x="5705" y="14136"/>
                </a:lnTo>
                <a:cubicBezTo>
                  <a:pt x="5840" y="14136"/>
                  <a:pt x="5961" y="14015"/>
                  <a:pt x="5961" y="13881"/>
                </a:cubicBezTo>
                <a:cubicBezTo>
                  <a:pt x="5961" y="13734"/>
                  <a:pt x="5840" y="13612"/>
                  <a:pt x="5705" y="13612"/>
                </a:cubicBezTo>
                <a:lnTo>
                  <a:pt x="4753" y="13612"/>
                </a:lnTo>
                <a:lnTo>
                  <a:pt x="4753" y="10941"/>
                </a:lnTo>
                <a:lnTo>
                  <a:pt x="6994" y="10941"/>
                </a:lnTo>
                <a:cubicBezTo>
                  <a:pt x="7142" y="10941"/>
                  <a:pt x="7250" y="10834"/>
                  <a:pt x="7250" y="10686"/>
                </a:cubicBezTo>
                <a:cubicBezTo>
                  <a:pt x="7250" y="10539"/>
                  <a:pt x="7142" y="10431"/>
                  <a:pt x="6994" y="10431"/>
                </a:cubicBezTo>
                <a:lnTo>
                  <a:pt x="4753" y="10431"/>
                </a:lnTo>
                <a:lnTo>
                  <a:pt x="4753" y="5679"/>
                </a:lnTo>
                <a:lnTo>
                  <a:pt x="7773" y="5679"/>
                </a:lnTo>
                <a:lnTo>
                  <a:pt x="7773" y="15680"/>
                </a:lnTo>
                <a:lnTo>
                  <a:pt x="1222" y="15680"/>
                </a:lnTo>
                <a:lnTo>
                  <a:pt x="1222" y="8525"/>
                </a:lnTo>
                <a:cubicBezTo>
                  <a:pt x="1222" y="8391"/>
                  <a:pt x="1101" y="8270"/>
                  <a:pt x="953" y="8270"/>
                </a:cubicBezTo>
                <a:cubicBezTo>
                  <a:pt x="819" y="8270"/>
                  <a:pt x="699" y="8391"/>
                  <a:pt x="699" y="8525"/>
                </a:cubicBezTo>
                <a:lnTo>
                  <a:pt x="699" y="15948"/>
                </a:lnTo>
                <a:cubicBezTo>
                  <a:pt x="699" y="16082"/>
                  <a:pt x="819" y="16204"/>
                  <a:pt x="953" y="16204"/>
                </a:cubicBezTo>
                <a:lnTo>
                  <a:pt x="8028" y="16204"/>
                </a:lnTo>
                <a:cubicBezTo>
                  <a:pt x="8175" y="16204"/>
                  <a:pt x="8283" y="16082"/>
                  <a:pt x="8283" y="15948"/>
                </a:cubicBezTo>
                <a:lnTo>
                  <a:pt x="8283" y="15169"/>
                </a:lnTo>
                <a:lnTo>
                  <a:pt x="9088" y="15169"/>
                </a:lnTo>
                <a:cubicBezTo>
                  <a:pt x="10042" y="15169"/>
                  <a:pt x="10901" y="14659"/>
                  <a:pt x="11545" y="13747"/>
                </a:cubicBezTo>
                <a:cubicBezTo>
                  <a:pt x="12109" y="12914"/>
                  <a:pt x="12417" y="11827"/>
                  <a:pt x="12417" y="10686"/>
                </a:cubicBezTo>
                <a:cubicBezTo>
                  <a:pt x="12417" y="9545"/>
                  <a:pt x="12109" y="8458"/>
                  <a:pt x="11545" y="7625"/>
                </a:cubicBezTo>
                <a:cubicBezTo>
                  <a:pt x="10901" y="6712"/>
                  <a:pt x="10042" y="6202"/>
                  <a:pt x="9088" y="6202"/>
                </a:cubicBezTo>
                <a:lnTo>
                  <a:pt x="8283" y="6202"/>
                </a:lnTo>
                <a:lnTo>
                  <a:pt x="8283" y="5424"/>
                </a:lnTo>
                <a:cubicBezTo>
                  <a:pt x="8283" y="3840"/>
                  <a:pt x="6725" y="2524"/>
                  <a:pt x="4753" y="2431"/>
                </a:cubicBezTo>
                <a:lnTo>
                  <a:pt x="4753" y="1853"/>
                </a:lnTo>
                <a:cubicBezTo>
                  <a:pt x="5155" y="1746"/>
                  <a:pt x="5437" y="1384"/>
                  <a:pt x="5437" y="940"/>
                </a:cubicBezTo>
                <a:cubicBezTo>
                  <a:pt x="5437" y="417"/>
                  <a:pt x="5021" y="1"/>
                  <a:pt x="44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0" name="Google Shape;1380;p98"/>
          <p:cNvGrpSpPr/>
          <p:nvPr/>
        </p:nvGrpSpPr>
        <p:grpSpPr>
          <a:xfrm>
            <a:off x="901275" y="4460439"/>
            <a:ext cx="405425" cy="371525"/>
            <a:chOff x="7735800" y="1389600"/>
            <a:chExt cx="405425" cy="371525"/>
          </a:xfrm>
        </p:grpSpPr>
        <p:sp>
          <p:nvSpPr>
            <p:cNvPr id="1381" name="Google Shape;1381;p98"/>
            <p:cNvSpPr/>
            <p:nvPr/>
          </p:nvSpPr>
          <p:spPr>
            <a:xfrm>
              <a:off x="7735800" y="1718150"/>
              <a:ext cx="405425" cy="42975"/>
            </a:xfrm>
            <a:custGeom>
              <a:rect b="b" l="l" r="r" t="t"/>
              <a:pathLst>
                <a:path extrusionOk="0" h="1719" w="16217">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98"/>
            <p:cNvSpPr/>
            <p:nvPr/>
          </p:nvSpPr>
          <p:spPr>
            <a:xfrm>
              <a:off x="7748900" y="1514425"/>
              <a:ext cx="312800" cy="190650"/>
            </a:xfrm>
            <a:custGeom>
              <a:rect b="b" l="l" r="r" t="t"/>
              <a:pathLst>
                <a:path extrusionOk="0" h="7626" w="12512">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98"/>
            <p:cNvSpPr/>
            <p:nvPr/>
          </p:nvSpPr>
          <p:spPr>
            <a:xfrm>
              <a:off x="7776075" y="1540300"/>
              <a:ext cx="70500" cy="54025"/>
            </a:xfrm>
            <a:custGeom>
              <a:rect b="b" l="l" r="r" t="t"/>
              <a:pathLst>
                <a:path extrusionOk="0" h="2161" w="282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98"/>
            <p:cNvSpPr/>
            <p:nvPr/>
          </p:nvSpPr>
          <p:spPr>
            <a:xfrm>
              <a:off x="7971075" y="1575875"/>
              <a:ext cx="41625" cy="94975"/>
            </a:xfrm>
            <a:custGeom>
              <a:rect b="b" l="l" r="r" t="t"/>
              <a:pathLst>
                <a:path extrusionOk="0" h="3799" w="1665">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98"/>
            <p:cNvSpPr/>
            <p:nvPr/>
          </p:nvSpPr>
          <p:spPr>
            <a:xfrm>
              <a:off x="7901925" y="1389600"/>
              <a:ext cx="21500" cy="111775"/>
            </a:xfrm>
            <a:custGeom>
              <a:rect b="b" l="l" r="r" t="t"/>
              <a:pathLst>
                <a:path extrusionOk="0" h="4471" w="86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98"/>
            <p:cNvSpPr/>
            <p:nvPr/>
          </p:nvSpPr>
          <p:spPr>
            <a:xfrm>
              <a:off x="7953625" y="1389600"/>
              <a:ext cx="21500" cy="111775"/>
            </a:xfrm>
            <a:custGeom>
              <a:rect b="b" l="l" r="r" t="t"/>
              <a:pathLst>
                <a:path extrusionOk="0" h="4471" w="86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7" name="Google Shape;1387;p98"/>
          <p:cNvSpPr txBox="1"/>
          <p:nvPr>
            <p:ph idx="4294967295" type="title"/>
          </p:nvPr>
        </p:nvSpPr>
        <p:spPr>
          <a:xfrm>
            <a:off x="77550" y="1459275"/>
            <a:ext cx="2541000" cy="39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id" sz="2300">
                <a:highlight>
                  <a:srgbClr val="DFB28B"/>
                </a:highlight>
              </a:rPr>
              <a:t>Scone Buah</a:t>
            </a:r>
            <a:endParaRPr sz="2300">
              <a:highlight>
                <a:srgbClr val="DFB28B"/>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1" name="Shape 1391"/>
        <p:cNvGrpSpPr/>
        <p:nvPr/>
      </p:nvGrpSpPr>
      <p:grpSpPr>
        <a:xfrm>
          <a:off x="0" y="0"/>
          <a:ext cx="0" cy="0"/>
          <a:chOff x="0" y="0"/>
          <a:chExt cx="0" cy="0"/>
        </a:xfrm>
      </p:grpSpPr>
      <p:sp>
        <p:nvSpPr>
          <p:cNvPr id="1392" name="Google Shape;1392;p99"/>
          <p:cNvSpPr txBox="1"/>
          <p:nvPr>
            <p:ph type="title"/>
          </p:nvPr>
        </p:nvSpPr>
        <p:spPr>
          <a:xfrm>
            <a:off x="186600" y="1186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a:highlight>
                  <a:schemeClr val="lt1"/>
                </a:highlight>
              </a:rPr>
              <a:t>Market Basket Analysis</a:t>
            </a:r>
            <a:endParaRPr b="1">
              <a:highlight>
                <a:schemeClr val="lt1"/>
              </a:highlight>
            </a:endParaRPr>
          </a:p>
        </p:txBody>
      </p:sp>
      <p:cxnSp>
        <p:nvCxnSpPr>
          <p:cNvPr id="1393" name="Google Shape;1393;p99"/>
          <p:cNvCxnSpPr/>
          <p:nvPr/>
        </p:nvCxnSpPr>
        <p:spPr>
          <a:xfrm flipH="1" rot="10800000">
            <a:off x="349675" y="685714"/>
            <a:ext cx="5157300" cy="29700"/>
          </a:xfrm>
          <a:prstGeom prst="straightConnector1">
            <a:avLst/>
          </a:prstGeom>
          <a:noFill/>
          <a:ln cap="flat" cmpd="sng" w="19050">
            <a:solidFill>
              <a:schemeClr val="dk1"/>
            </a:solidFill>
            <a:prstDash val="dot"/>
            <a:round/>
            <a:headEnd len="sm" w="sm" type="none"/>
            <a:tailEnd len="sm" w="sm" type="none"/>
          </a:ln>
        </p:spPr>
      </p:cxnSp>
      <p:sp>
        <p:nvSpPr>
          <p:cNvPr id="1394" name="Google Shape;1394;p99"/>
          <p:cNvSpPr txBox="1"/>
          <p:nvPr>
            <p:ph idx="1" type="subTitle"/>
          </p:nvPr>
        </p:nvSpPr>
        <p:spPr>
          <a:xfrm>
            <a:off x="6058800" y="1659200"/>
            <a:ext cx="9465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CO</a:t>
            </a:r>
            <a:endParaRPr sz="2200">
              <a:solidFill>
                <a:schemeClr val="lt1"/>
              </a:solidFill>
              <a:latin typeface="Lexend Exa"/>
              <a:ea typeface="Lexend Exa"/>
              <a:cs typeface="Lexend Exa"/>
              <a:sym typeface="Lexend Exa"/>
            </a:endParaRPr>
          </a:p>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FF</a:t>
            </a:r>
            <a:endParaRPr sz="2200">
              <a:solidFill>
                <a:schemeClr val="lt1"/>
              </a:solidFill>
              <a:latin typeface="Lexend Exa"/>
              <a:ea typeface="Lexend Exa"/>
              <a:cs typeface="Lexend Exa"/>
              <a:sym typeface="Lexend Exa"/>
            </a:endParaRPr>
          </a:p>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EE</a:t>
            </a:r>
            <a:endParaRPr sz="2200">
              <a:solidFill>
                <a:schemeClr val="lt1"/>
              </a:solidFill>
              <a:latin typeface="Lexend Exa"/>
              <a:ea typeface="Lexend Exa"/>
              <a:cs typeface="Lexend Exa"/>
              <a:sym typeface="Lexend Exa"/>
            </a:endParaRPr>
          </a:p>
        </p:txBody>
      </p:sp>
      <p:cxnSp>
        <p:nvCxnSpPr>
          <p:cNvPr id="1395" name="Google Shape;1395;p99"/>
          <p:cNvCxnSpPr/>
          <p:nvPr/>
        </p:nvCxnSpPr>
        <p:spPr>
          <a:xfrm>
            <a:off x="6165763" y="2908500"/>
            <a:ext cx="732600" cy="0"/>
          </a:xfrm>
          <a:prstGeom prst="straightConnector1">
            <a:avLst/>
          </a:prstGeom>
          <a:noFill/>
          <a:ln cap="flat" cmpd="sng" w="19050">
            <a:solidFill>
              <a:schemeClr val="lt1"/>
            </a:solidFill>
            <a:prstDash val="dot"/>
            <a:round/>
            <a:headEnd len="sm" w="sm" type="none"/>
            <a:tailEnd len="sm" w="sm" type="none"/>
          </a:ln>
        </p:spPr>
      </p:cxnSp>
      <p:sp>
        <p:nvSpPr>
          <p:cNvPr id="1396" name="Google Shape;1396;p99"/>
          <p:cNvSpPr/>
          <p:nvPr/>
        </p:nvSpPr>
        <p:spPr>
          <a:xfrm>
            <a:off x="6433650" y="3175150"/>
            <a:ext cx="349725" cy="348275"/>
          </a:xfrm>
          <a:custGeom>
            <a:rect b="b" l="l" r="r" t="t"/>
            <a:pathLst>
              <a:path extrusionOk="0" h="13931" w="13989">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397" name="Google Shape;1397;p99"/>
          <p:cNvSpPr/>
          <p:nvPr/>
        </p:nvSpPr>
        <p:spPr>
          <a:xfrm>
            <a:off x="6370925" y="3232025"/>
            <a:ext cx="354725" cy="348125"/>
          </a:xfrm>
          <a:custGeom>
            <a:rect b="b" l="l" r="r" t="t"/>
            <a:pathLst>
              <a:path extrusionOk="0" h="13925" w="14189">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398" name="Google Shape;1398;p99"/>
          <p:cNvSpPr/>
          <p:nvPr/>
        </p:nvSpPr>
        <p:spPr>
          <a:xfrm>
            <a:off x="6635675" y="3520400"/>
            <a:ext cx="13150" cy="12775"/>
          </a:xfrm>
          <a:custGeom>
            <a:rect b="b" l="l" r="r" t="t"/>
            <a:pathLst>
              <a:path extrusionOk="0" h="511" w="526">
                <a:moveTo>
                  <a:pt x="257" y="0"/>
                </a:moveTo>
                <a:cubicBezTo>
                  <a:pt x="122" y="0"/>
                  <a:pt x="1" y="120"/>
                  <a:pt x="1" y="255"/>
                </a:cubicBezTo>
                <a:cubicBezTo>
                  <a:pt x="1" y="403"/>
                  <a:pt x="122" y="510"/>
                  <a:pt x="257" y="510"/>
                </a:cubicBezTo>
                <a:cubicBezTo>
                  <a:pt x="404" y="510"/>
                  <a:pt x="525" y="403"/>
                  <a:pt x="525" y="255"/>
                </a:cubicBezTo>
                <a:cubicBezTo>
                  <a:pt x="525" y="120"/>
                  <a:pt x="404" y="0"/>
                  <a:pt x="2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399" name="Google Shape;1399;p99"/>
          <p:cNvSpPr/>
          <p:nvPr/>
        </p:nvSpPr>
        <p:spPr>
          <a:xfrm>
            <a:off x="6599125" y="3520400"/>
            <a:ext cx="13100" cy="12775"/>
          </a:xfrm>
          <a:custGeom>
            <a:rect b="b" l="l" r="r" t="t"/>
            <a:pathLst>
              <a:path extrusionOk="0" h="511" w="524">
                <a:moveTo>
                  <a:pt x="255" y="0"/>
                </a:moveTo>
                <a:cubicBezTo>
                  <a:pt x="121" y="0"/>
                  <a:pt x="0" y="120"/>
                  <a:pt x="0" y="255"/>
                </a:cubicBezTo>
                <a:cubicBezTo>
                  <a:pt x="0" y="403"/>
                  <a:pt x="121" y="510"/>
                  <a:pt x="255" y="510"/>
                </a:cubicBezTo>
                <a:cubicBezTo>
                  <a:pt x="403" y="510"/>
                  <a:pt x="523" y="403"/>
                  <a:pt x="523" y="255"/>
                </a:cubicBezTo>
                <a:cubicBezTo>
                  <a:pt x="523" y="120"/>
                  <a:pt x="403" y="0"/>
                  <a:pt x="2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400" name="Google Shape;1400;p99"/>
          <p:cNvSpPr/>
          <p:nvPr/>
        </p:nvSpPr>
        <p:spPr>
          <a:xfrm>
            <a:off x="6546775" y="3222025"/>
            <a:ext cx="13100" cy="13125"/>
          </a:xfrm>
          <a:custGeom>
            <a:rect b="b" l="l" r="r" t="t"/>
            <a:pathLst>
              <a:path extrusionOk="0" h="525" w="524">
                <a:moveTo>
                  <a:pt x="255" y="1"/>
                </a:moveTo>
                <a:cubicBezTo>
                  <a:pt x="120" y="1"/>
                  <a:pt x="0" y="122"/>
                  <a:pt x="0" y="269"/>
                </a:cubicBezTo>
                <a:cubicBezTo>
                  <a:pt x="0" y="404"/>
                  <a:pt x="120" y="525"/>
                  <a:pt x="255" y="525"/>
                </a:cubicBezTo>
                <a:cubicBezTo>
                  <a:pt x="403" y="525"/>
                  <a:pt x="523" y="404"/>
                  <a:pt x="523" y="269"/>
                </a:cubicBezTo>
                <a:cubicBezTo>
                  <a:pt x="523" y="122"/>
                  <a:pt x="403" y="1"/>
                  <a:pt x="2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pic>
        <p:nvPicPr>
          <p:cNvPr id="1401" name="Google Shape;1401;p99"/>
          <p:cNvPicPr preferRelativeResize="0"/>
          <p:nvPr/>
        </p:nvPicPr>
        <p:blipFill>
          <a:blip r:embed="rId3">
            <a:alphaModFix/>
          </a:blip>
          <a:stretch>
            <a:fillRect/>
          </a:stretch>
        </p:blipFill>
        <p:spPr>
          <a:xfrm>
            <a:off x="5199663" y="3548675"/>
            <a:ext cx="1504850" cy="1168799"/>
          </a:xfrm>
          <a:prstGeom prst="rect">
            <a:avLst/>
          </a:prstGeom>
          <a:noFill/>
          <a:ln>
            <a:noFill/>
          </a:ln>
        </p:spPr>
      </p:pic>
      <p:pic>
        <p:nvPicPr>
          <p:cNvPr id="1402" name="Google Shape;1402;p99"/>
          <p:cNvPicPr preferRelativeResize="0"/>
          <p:nvPr/>
        </p:nvPicPr>
        <p:blipFill>
          <a:blip r:embed="rId4">
            <a:alphaModFix/>
          </a:blip>
          <a:stretch>
            <a:fillRect/>
          </a:stretch>
        </p:blipFill>
        <p:spPr>
          <a:xfrm>
            <a:off x="342525" y="1923688"/>
            <a:ext cx="2432850" cy="1808950"/>
          </a:xfrm>
          <a:prstGeom prst="rect">
            <a:avLst/>
          </a:prstGeom>
          <a:noFill/>
          <a:ln>
            <a:noFill/>
          </a:ln>
        </p:spPr>
      </p:pic>
      <p:cxnSp>
        <p:nvCxnSpPr>
          <p:cNvPr id="1403" name="Google Shape;1403;p99"/>
          <p:cNvCxnSpPr>
            <a:stCxn id="1402" idx="3"/>
            <a:endCxn id="1401" idx="1"/>
          </p:cNvCxnSpPr>
          <p:nvPr/>
        </p:nvCxnSpPr>
        <p:spPr>
          <a:xfrm>
            <a:off x="2775375" y="2828162"/>
            <a:ext cx="2424300" cy="1305000"/>
          </a:xfrm>
          <a:prstGeom prst="straightConnector1">
            <a:avLst/>
          </a:prstGeom>
          <a:noFill/>
          <a:ln cap="flat" cmpd="sng" w="9525">
            <a:solidFill>
              <a:schemeClr val="dk2"/>
            </a:solidFill>
            <a:prstDash val="solid"/>
            <a:round/>
            <a:headEnd len="med" w="med" type="none"/>
            <a:tailEnd len="med" w="med" type="triangle"/>
          </a:ln>
        </p:spPr>
      </p:cxnSp>
      <p:cxnSp>
        <p:nvCxnSpPr>
          <p:cNvPr id="1404" name="Google Shape;1404;p99"/>
          <p:cNvCxnSpPr>
            <a:stCxn id="1402" idx="3"/>
            <a:endCxn id="1405" idx="1"/>
          </p:cNvCxnSpPr>
          <p:nvPr/>
        </p:nvCxnSpPr>
        <p:spPr>
          <a:xfrm flipH="1" rot="10800000">
            <a:off x="2775375" y="2812262"/>
            <a:ext cx="2418900" cy="15900"/>
          </a:xfrm>
          <a:prstGeom prst="straightConnector1">
            <a:avLst/>
          </a:prstGeom>
          <a:noFill/>
          <a:ln cap="flat" cmpd="sng" w="9525">
            <a:solidFill>
              <a:schemeClr val="dk2"/>
            </a:solidFill>
            <a:prstDash val="solid"/>
            <a:round/>
            <a:headEnd len="med" w="med" type="none"/>
            <a:tailEnd len="med" w="med" type="triangle"/>
          </a:ln>
        </p:spPr>
      </p:cxnSp>
      <p:cxnSp>
        <p:nvCxnSpPr>
          <p:cNvPr id="1406" name="Google Shape;1406;p99"/>
          <p:cNvCxnSpPr>
            <a:stCxn id="1402" idx="3"/>
            <a:endCxn id="1407" idx="1"/>
          </p:cNvCxnSpPr>
          <p:nvPr/>
        </p:nvCxnSpPr>
        <p:spPr>
          <a:xfrm flipH="1" rot="10800000">
            <a:off x="2775375" y="1520462"/>
            <a:ext cx="2435700" cy="1307700"/>
          </a:xfrm>
          <a:prstGeom prst="straightConnector1">
            <a:avLst/>
          </a:prstGeom>
          <a:noFill/>
          <a:ln cap="flat" cmpd="sng" w="9525">
            <a:solidFill>
              <a:schemeClr val="dk2"/>
            </a:solidFill>
            <a:prstDash val="solid"/>
            <a:round/>
            <a:headEnd len="med" w="med" type="none"/>
            <a:tailEnd len="med" w="med" type="triangle"/>
          </a:ln>
        </p:spPr>
      </p:cxnSp>
      <p:pic>
        <p:nvPicPr>
          <p:cNvPr id="1407" name="Google Shape;1407;p99"/>
          <p:cNvPicPr preferRelativeResize="0"/>
          <p:nvPr/>
        </p:nvPicPr>
        <p:blipFill>
          <a:blip r:embed="rId5">
            <a:alphaModFix/>
          </a:blip>
          <a:stretch>
            <a:fillRect/>
          </a:stretch>
        </p:blipFill>
        <p:spPr>
          <a:xfrm>
            <a:off x="5211188" y="964750"/>
            <a:ext cx="1481800" cy="1111350"/>
          </a:xfrm>
          <a:prstGeom prst="rect">
            <a:avLst/>
          </a:prstGeom>
          <a:noFill/>
          <a:ln>
            <a:noFill/>
          </a:ln>
        </p:spPr>
      </p:pic>
      <p:sp>
        <p:nvSpPr>
          <p:cNvPr id="1408" name="Google Shape;1408;p99"/>
          <p:cNvSpPr txBox="1"/>
          <p:nvPr/>
        </p:nvSpPr>
        <p:spPr>
          <a:xfrm>
            <a:off x="6851575" y="2345200"/>
            <a:ext cx="19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Red Hat Text"/>
                <a:ea typeface="Red Hat Text"/>
                <a:cs typeface="Red Hat Text"/>
                <a:sym typeface="Red Hat Text"/>
              </a:rPr>
              <a:t>Hot Arabica Coffee</a:t>
            </a:r>
            <a:endParaRPr b="1">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Support = 0.15</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Confidence = 0.70</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Lift = 1.40</a:t>
            </a:r>
            <a:endParaRPr>
              <a:latin typeface="Red Hat Text"/>
              <a:ea typeface="Red Hat Text"/>
              <a:cs typeface="Red Hat Text"/>
              <a:sym typeface="Red Hat Text"/>
            </a:endParaRPr>
          </a:p>
        </p:txBody>
      </p:sp>
      <p:sp>
        <p:nvSpPr>
          <p:cNvPr id="1409" name="Google Shape;1409;p99"/>
          <p:cNvSpPr txBox="1"/>
          <p:nvPr/>
        </p:nvSpPr>
        <p:spPr>
          <a:xfrm>
            <a:off x="6840825" y="3623825"/>
            <a:ext cx="19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Red Hat Text"/>
                <a:ea typeface="Red Hat Text"/>
                <a:cs typeface="Red Hat Text"/>
                <a:sym typeface="Red Hat Text"/>
              </a:rPr>
              <a:t>Espresso</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Support = 0.15</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Confidence = 0.69</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Lift = 1.40</a:t>
            </a:r>
            <a:endParaRPr>
              <a:latin typeface="Red Hat Text"/>
              <a:ea typeface="Red Hat Text"/>
              <a:cs typeface="Red Hat Text"/>
              <a:sym typeface="Red Hat Text"/>
            </a:endParaRPr>
          </a:p>
        </p:txBody>
      </p:sp>
      <p:sp>
        <p:nvSpPr>
          <p:cNvPr id="1410" name="Google Shape;1410;p99"/>
          <p:cNvSpPr txBox="1"/>
          <p:nvPr/>
        </p:nvSpPr>
        <p:spPr>
          <a:xfrm>
            <a:off x="6840825" y="990375"/>
            <a:ext cx="19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Red Hat Text"/>
                <a:ea typeface="Red Hat Text"/>
                <a:cs typeface="Red Hat Text"/>
                <a:sym typeface="Red Hat Text"/>
              </a:rPr>
              <a:t>Thai Tea</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Support = 0.16</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Confidence = 0.71</a:t>
            </a:r>
            <a:endParaRPr>
              <a:latin typeface="Red Hat Text"/>
              <a:ea typeface="Red Hat Text"/>
              <a:cs typeface="Red Hat Text"/>
              <a:sym typeface="Red Hat Text"/>
            </a:endParaRPr>
          </a:p>
          <a:p>
            <a:pPr indent="0" lvl="0" marL="0" rtl="0" algn="l">
              <a:spcBef>
                <a:spcPts val="0"/>
              </a:spcBef>
              <a:spcAft>
                <a:spcPts val="0"/>
              </a:spcAft>
              <a:buNone/>
            </a:pPr>
            <a:r>
              <a:rPr lang="id">
                <a:latin typeface="Red Hat Text"/>
                <a:ea typeface="Red Hat Text"/>
                <a:cs typeface="Red Hat Text"/>
                <a:sym typeface="Red Hat Text"/>
              </a:rPr>
              <a:t>Lift = 1.41</a:t>
            </a:r>
            <a:endParaRPr>
              <a:latin typeface="Red Hat Text"/>
              <a:ea typeface="Red Hat Text"/>
              <a:cs typeface="Red Hat Text"/>
              <a:sym typeface="Red Hat Text"/>
            </a:endParaRPr>
          </a:p>
        </p:txBody>
      </p:sp>
      <p:grpSp>
        <p:nvGrpSpPr>
          <p:cNvPr id="1411" name="Google Shape;1411;p99"/>
          <p:cNvGrpSpPr/>
          <p:nvPr/>
        </p:nvGrpSpPr>
        <p:grpSpPr>
          <a:xfrm>
            <a:off x="7944568" y="353225"/>
            <a:ext cx="354706" cy="354422"/>
            <a:chOff x="7735800" y="2695725"/>
            <a:chExt cx="405425" cy="405100"/>
          </a:xfrm>
        </p:grpSpPr>
        <p:sp>
          <p:nvSpPr>
            <p:cNvPr id="1412" name="Google Shape;1412;p99"/>
            <p:cNvSpPr/>
            <p:nvPr/>
          </p:nvSpPr>
          <p:spPr>
            <a:xfrm>
              <a:off x="7893875" y="2742700"/>
              <a:ext cx="13100" cy="12800"/>
            </a:xfrm>
            <a:custGeom>
              <a:rect b="b" l="l" r="r" t="t"/>
              <a:pathLst>
                <a:path extrusionOk="0" h="512" w="524">
                  <a:moveTo>
                    <a:pt x="269" y="1"/>
                  </a:moveTo>
                  <a:cubicBezTo>
                    <a:pt x="121" y="1"/>
                    <a:pt x="1" y="108"/>
                    <a:pt x="1" y="256"/>
                  </a:cubicBezTo>
                  <a:cubicBezTo>
                    <a:pt x="1" y="404"/>
                    <a:pt x="121" y="511"/>
                    <a:pt x="269" y="511"/>
                  </a:cubicBezTo>
                  <a:cubicBezTo>
                    <a:pt x="403" y="511"/>
                    <a:pt x="524" y="404"/>
                    <a:pt x="524" y="256"/>
                  </a:cubicBezTo>
                  <a:cubicBezTo>
                    <a:pt x="524" y="108"/>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99"/>
            <p:cNvSpPr/>
            <p:nvPr/>
          </p:nvSpPr>
          <p:spPr>
            <a:xfrm>
              <a:off x="7778750" y="2791700"/>
              <a:ext cx="52050" cy="47375"/>
            </a:xfrm>
            <a:custGeom>
              <a:rect b="b" l="l" r="r" t="t"/>
              <a:pathLst>
                <a:path extrusionOk="0" h="1895" w="2082">
                  <a:moveTo>
                    <a:pt x="1048" y="511"/>
                  </a:moveTo>
                  <a:cubicBezTo>
                    <a:pt x="1155" y="511"/>
                    <a:pt x="1263" y="565"/>
                    <a:pt x="1343" y="645"/>
                  </a:cubicBezTo>
                  <a:cubicBezTo>
                    <a:pt x="1518" y="806"/>
                    <a:pt x="1518" y="1089"/>
                    <a:pt x="1343" y="1250"/>
                  </a:cubicBezTo>
                  <a:cubicBezTo>
                    <a:pt x="1263" y="1330"/>
                    <a:pt x="1155" y="1384"/>
                    <a:pt x="1048" y="1384"/>
                  </a:cubicBezTo>
                  <a:cubicBezTo>
                    <a:pt x="927" y="1384"/>
                    <a:pt x="820" y="1330"/>
                    <a:pt x="740" y="1250"/>
                  </a:cubicBezTo>
                  <a:cubicBezTo>
                    <a:pt x="565" y="1089"/>
                    <a:pt x="565" y="806"/>
                    <a:pt x="740" y="645"/>
                  </a:cubicBezTo>
                  <a:cubicBezTo>
                    <a:pt x="820" y="565"/>
                    <a:pt x="927" y="511"/>
                    <a:pt x="1048" y="511"/>
                  </a:cubicBezTo>
                  <a:close/>
                  <a:moveTo>
                    <a:pt x="1048" y="1"/>
                  </a:moveTo>
                  <a:cubicBezTo>
                    <a:pt x="793" y="1"/>
                    <a:pt x="552" y="95"/>
                    <a:pt x="377" y="283"/>
                  </a:cubicBezTo>
                  <a:cubicBezTo>
                    <a:pt x="1" y="645"/>
                    <a:pt x="1" y="1250"/>
                    <a:pt x="377" y="1612"/>
                  </a:cubicBezTo>
                  <a:cubicBezTo>
                    <a:pt x="552" y="1800"/>
                    <a:pt x="793" y="1894"/>
                    <a:pt x="1048" y="1894"/>
                  </a:cubicBezTo>
                  <a:cubicBezTo>
                    <a:pt x="1303" y="1894"/>
                    <a:pt x="1531" y="1800"/>
                    <a:pt x="1719" y="1612"/>
                  </a:cubicBezTo>
                  <a:cubicBezTo>
                    <a:pt x="2082" y="1250"/>
                    <a:pt x="2082" y="645"/>
                    <a:pt x="1719" y="283"/>
                  </a:cubicBezTo>
                  <a:cubicBezTo>
                    <a:pt x="1531" y="95"/>
                    <a:pt x="1303"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99"/>
            <p:cNvSpPr/>
            <p:nvPr/>
          </p:nvSpPr>
          <p:spPr>
            <a:xfrm>
              <a:off x="7735800" y="2695725"/>
              <a:ext cx="291675" cy="290650"/>
            </a:xfrm>
            <a:custGeom>
              <a:rect b="b" l="l" r="r" t="t"/>
              <a:pathLst>
                <a:path extrusionOk="0" h="11626" w="11667">
                  <a:moveTo>
                    <a:pt x="6712" y="1"/>
                  </a:moveTo>
                  <a:cubicBezTo>
                    <a:pt x="3007" y="1"/>
                    <a:pt x="0" y="3008"/>
                    <a:pt x="0" y="6700"/>
                  </a:cubicBezTo>
                  <a:cubicBezTo>
                    <a:pt x="0" y="7639"/>
                    <a:pt x="188" y="8538"/>
                    <a:pt x="564" y="9384"/>
                  </a:cubicBezTo>
                  <a:cubicBezTo>
                    <a:pt x="927" y="10203"/>
                    <a:pt x="1437" y="10928"/>
                    <a:pt x="2082" y="11545"/>
                  </a:cubicBezTo>
                  <a:cubicBezTo>
                    <a:pt x="2135" y="11599"/>
                    <a:pt x="2202" y="11626"/>
                    <a:pt x="2256" y="11626"/>
                  </a:cubicBezTo>
                  <a:cubicBezTo>
                    <a:pt x="2336" y="11626"/>
                    <a:pt x="2404" y="11599"/>
                    <a:pt x="2444" y="11545"/>
                  </a:cubicBezTo>
                  <a:cubicBezTo>
                    <a:pt x="2551" y="11438"/>
                    <a:pt x="2538" y="11277"/>
                    <a:pt x="2444" y="11183"/>
                  </a:cubicBezTo>
                  <a:cubicBezTo>
                    <a:pt x="1209" y="10002"/>
                    <a:pt x="525" y="8404"/>
                    <a:pt x="525" y="6700"/>
                  </a:cubicBezTo>
                  <a:cubicBezTo>
                    <a:pt x="525" y="3290"/>
                    <a:pt x="3303" y="511"/>
                    <a:pt x="6712" y="511"/>
                  </a:cubicBezTo>
                  <a:cubicBezTo>
                    <a:pt x="8418" y="511"/>
                    <a:pt x="10002" y="1196"/>
                    <a:pt x="11183" y="2431"/>
                  </a:cubicBezTo>
                  <a:cubicBezTo>
                    <a:pt x="11238" y="2486"/>
                    <a:pt x="11308" y="2513"/>
                    <a:pt x="11377" y="2513"/>
                  </a:cubicBezTo>
                  <a:cubicBezTo>
                    <a:pt x="11442" y="2513"/>
                    <a:pt x="11507" y="2489"/>
                    <a:pt x="11559" y="2444"/>
                  </a:cubicBezTo>
                  <a:cubicBezTo>
                    <a:pt x="11652" y="2336"/>
                    <a:pt x="11666" y="2175"/>
                    <a:pt x="11559" y="2068"/>
                  </a:cubicBezTo>
                  <a:cubicBezTo>
                    <a:pt x="10941" y="1423"/>
                    <a:pt x="10217" y="913"/>
                    <a:pt x="9397" y="551"/>
                  </a:cubicBezTo>
                  <a:cubicBezTo>
                    <a:pt x="8552" y="189"/>
                    <a:pt x="7639" y="1"/>
                    <a:pt x="67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99"/>
            <p:cNvSpPr/>
            <p:nvPr/>
          </p:nvSpPr>
          <p:spPr>
            <a:xfrm>
              <a:off x="7928100" y="2864200"/>
              <a:ext cx="13100" cy="13125"/>
            </a:xfrm>
            <a:custGeom>
              <a:rect b="b" l="l" r="r" t="t"/>
              <a:pathLst>
                <a:path extrusionOk="0" h="525" w="524">
                  <a:moveTo>
                    <a:pt x="255" y="0"/>
                  </a:moveTo>
                  <a:cubicBezTo>
                    <a:pt x="121" y="0"/>
                    <a:pt x="1" y="122"/>
                    <a:pt x="1" y="269"/>
                  </a:cubicBezTo>
                  <a:cubicBezTo>
                    <a:pt x="1" y="403"/>
                    <a:pt x="121" y="524"/>
                    <a:pt x="255" y="524"/>
                  </a:cubicBezTo>
                  <a:cubicBezTo>
                    <a:pt x="404" y="524"/>
                    <a:pt x="524" y="403"/>
                    <a:pt x="524" y="269"/>
                  </a:cubicBezTo>
                  <a:cubicBezTo>
                    <a:pt x="524" y="122"/>
                    <a:pt x="404"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99"/>
            <p:cNvSpPr/>
            <p:nvPr/>
          </p:nvSpPr>
          <p:spPr>
            <a:xfrm>
              <a:off x="7981800" y="2945750"/>
              <a:ext cx="13100" cy="12775"/>
            </a:xfrm>
            <a:custGeom>
              <a:rect b="b" l="l" r="r" t="t"/>
              <a:pathLst>
                <a:path extrusionOk="0" h="511" w="524">
                  <a:moveTo>
                    <a:pt x="269" y="1"/>
                  </a:moveTo>
                  <a:cubicBezTo>
                    <a:pt x="121" y="1"/>
                    <a:pt x="1" y="108"/>
                    <a:pt x="1" y="255"/>
                  </a:cubicBezTo>
                  <a:cubicBezTo>
                    <a:pt x="1" y="390"/>
                    <a:pt x="121" y="511"/>
                    <a:pt x="269" y="511"/>
                  </a:cubicBezTo>
                  <a:cubicBezTo>
                    <a:pt x="403" y="511"/>
                    <a:pt x="524" y="390"/>
                    <a:pt x="524" y="255"/>
                  </a:cubicBezTo>
                  <a:cubicBezTo>
                    <a:pt x="524" y="108"/>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99"/>
            <p:cNvSpPr/>
            <p:nvPr/>
          </p:nvSpPr>
          <p:spPr>
            <a:xfrm>
              <a:off x="7962650" y="2829975"/>
              <a:ext cx="81925" cy="81900"/>
            </a:xfrm>
            <a:custGeom>
              <a:rect b="b" l="l" r="r" t="t"/>
              <a:pathLst>
                <a:path extrusionOk="0" h="3276" w="3277">
                  <a:moveTo>
                    <a:pt x="1639" y="510"/>
                  </a:moveTo>
                  <a:cubicBezTo>
                    <a:pt x="2256" y="510"/>
                    <a:pt x="2753" y="1020"/>
                    <a:pt x="2753" y="1638"/>
                  </a:cubicBezTo>
                  <a:cubicBezTo>
                    <a:pt x="2753" y="2255"/>
                    <a:pt x="2256" y="2753"/>
                    <a:pt x="1639" y="2753"/>
                  </a:cubicBezTo>
                  <a:cubicBezTo>
                    <a:pt x="1021" y="2753"/>
                    <a:pt x="511" y="2255"/>
                    <a:pt x="511" y="1638"/>
                  </a:cubicBezTo>
                  <a:cubicBezTo>
                    <a:pt x="511" y="1020"/>
                    <a:pt x="1021" y="510"/>
                    <a:pt x="1639" y="510"/>
                  </a:cubicBezTo>
                  <a:close/>
                  <a:moveTo>
                    <a:pt x="1639" y="0"/>
                  </a:moveTo>
                  <a:cubicBezTo>
                    <a:pt x="726" y="0"/>
                    <a:pt x="1" y="725"/>
                    <a:pt x="1" y="1638"/>
                  </a:cubicBezTo>
                  <a:cubicBezTo>
                    <a:pt x="1" y="2538"/>
                    <a:pt x="726" y="3275"/>
                    <a:pt x="1639" y="3275"/>
                  </a:cubicBezTo>
                  <a:cubicBezTo>
                    <a:pt x="2539" y="3275"/>
                    <a:pt x="3276" y="2538"/>
                    <a:pt x="3276" y="1638"/>
                  </a:cubicBezTo>
                  <a:cubicBezTo>
                    <a:pt x="3276" y="725"/>
                    <a:pt x="2539" y="0"/>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99"/>
            <p:cNvSpPr/>
            <p:nvPr/>
          </p:nvSpPr>
          <p:spPr>
            <a:xfrm>
              <a:off x="7885150" y="2954475"/>
              <a:ext cx="81900" cy="81925"/>
            </a:xfrm>
            <a:custGeom>
              <a:rect b="b" l="l" r="r" t="t"/>
              <a:pathLst>
                <a:path extrusionOk="0" h="3277" w="3276">
                  <a:moveTo>
                    <a:pt x="1638" y="524"/>
                  </a:moveTo>
                  <a:cubicBezTo>
                    <a:pt x="2256" y="524"/>
                    <a:pt x="2752" y="1021"/>
                    <a:pt x="2752" y="1639"/>
                  </a:cubicBezTo>
                  <a:cubicBezTo>
                    <a:pt x="2752" y="2256"/>
                    <a:pt x="2256" y="2766"/>
                    <a:pt x="1638" y="2766"/>
                  </a:cubicBezTo>
                  <a:cubicBezTo>
                    <a:pt x="1021" y="2766"/>
                    <a:pt x="511" y="2256"/>
                    <a:pt x="511" y="1639"/>
                  </a:cubicBezTo>
                  <a:cubicBezTo>
                    <a:pt x="511" y="1021"/>
                    <a:pt x="1021" y="524"/>
                    <a:pt x="1638" y="524"/>
                  </a:cubicBezTo>
                  <a:close/>
                  <a:moveTo>
                    <a:pt x="1638" y="1"/>
                  </a:moveTo>
                  <a:cubicBezTo>
                    <a:pt x="738" y="1"/>
                    <a:pt x="1" y="739"/>
                    <a:pt x="1" y="1639"/>
                  </a:cubicBezTo>
                  <a:cubicBezTo>
                    <a:pt x="1" y="2551"/>
                    <a:pt x="738" y="3276"/>
                    <a:pt x="1638" y="3276"/>
                  </a:cubicBezTo>
                  <a:cubicBezTo>
                    <a:pt x="2537" y="3276"/>
                    <a:pt x="3276" y="2551"/>
                    <a:pt x="3276" y="1639"/>
                  </a:cubicBezTo>
                  <a:cubicBezTo>
                    <a:pt x="3276" y="739"/>
                    <a:pt x="2537" y="1"/>
                    <a:pt x="16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99"/>
            <p:cNvSpPr/>
            <p:nvPr/>
          </p:nvSpPr>
          <p:spPr>
            <a:xfrm>
              <a:off x="8008975" y="2980000"/>
              <a:ext cx="47350" cy="47675"/>
            </a:xfrm>
            <a:custGeom>
              <a:rect b="b" l="l" r="r" t="t"/>
              <a:pathLst>
                <a:path extrusionOk="0" h="1907" w="1894">
                  <a:moveTo>
                    <a:pt x="940" y="523"/>
                  </a:moveTo>
                  <a:cubicBezTo>
                    <a:pt x="1182" y="523"/>
                    <a:pt x="1370" y="711"/>
                    <a:pt x="1370" y="953"/>
                  </a:cubicBezTo>
                  <a:cubicBezTo>
                    <a:pt x="1370" y="1194"/>
                    <a:pt x="1182" y="1382"/>
                    <a:pt x="940" y="1382"/>
                  </a:cubicBezTo>
                  <a:cubicBezTo>
                    <a:pt x="712" y="1382"/>
                    <a:pt x="511" y="1194"/>
                    <a:pt x="511" y="953"/>
                  </a:cubicBezTo>
                  <a:cubicBezTo>
                    <a:pt x="511" y="711"/>
                    <a:pt x="712" y="523"/>
                    <a:pt x="940" y="523"/>
                  </a:cubicBezTo>
                  <a:close/>
                  <a:moveTo>
                    <a:pt x="940" y="0"/>
                  </a:moveTo>
                  <a:cubicBezTo>
                    <a:pt x="417" y="0"/>
                    <a:pt x="0" y="430"/>
                    <a:pt x="0" y="953"/>
                  </a:cubicBezTo>
                  <a:cubicBezTo>
                    <a:pt x="0" y="1477"/>
                    <a:pt x="417" y="1906"/>
                    <a:pt x="940" y="1906"/>
                  </a:cubicBezTo>
                  <a:cubicBezTo>
                    <a:pt x="1464" y="1906"/>
                    <a:pt x="1894" y="1477"/>
                    <a:pt x="1894" y="953"/>
                  </a:cubicBezTo>
                  <a:cubicBezTo>
                    <a:pt x="1894" y="430"/>
                    <a:pt x="1464" y="0"/>
                    <a:pt x="9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99"/>
            <p:cNvSpPr/>
            <p:nvPr/>
          </p:nvSpPr>
          <p:spPr>
            <a:xfrm>
              <a:off x="8048575" y="2918550"/>
              <a:ext cx="47350" cy="47375"/>
            </a:xfrm>
            <a:custGeom>
              <a:rect b="b" l="l" r="r" t="t"/>
              <a:pathLst>
                <a:path extrusionOk="0" h="1895" w="1894">
                  <a:moveTo>
                    <a:pt x="954" y="525"/>
                  </a:moveTo>
                  <a:cubicBezTo>
                    <a:pt x="1182" y="525"/>
                    <a:pt x="1384" y="713"/>
                    <a:pt x="1384" y="955"/>
                  </a:cubicBezTo>
                  <a:cubicBezTo>
                    <a:pt x="1384" y="1182"/>
                    <a:pt x="1182" y="1384"/>
                    <a:pt x="954" y="1384"/>
                  </a:cubicBezTo>
                  <a:cubicBezTo>
                    <a:pt x="712" y="1384"/>
                    <a:pt x="511" y="1182"/>
                    <a:pt x="511" y="955"/>
                  </a:cubicBezTo>
                  <a:cubicBezTo>
                    <a:pt x="511" y="713"/>
                    <a:pt x="712" y="525"/>
                    <a:pt x="954" y="525"/>
                  </a:cubicBezTo>
                  <a:close/>
                  <a:moveTo>
                    <a:pt x="954" y="1"/>
                  </a:moveTo>
                  <a:cubicBezTo>
                    <a:pt x="430" y="1"/>
                    <a:pt x="0" y="431"/>
                    <a:pt x="0" y="955"/>
                  </a:cubicBezTo>
                  <a:cubicBezTo>
                    <a:pt x="0" y="1478"/>
                    <a:pt x="430" y="1894"/>
                    <a:pt x="954" y="1894"/>
                  </a:cubicBezTo>
                  <a:cubicBezTo>
                    <a:pt x="1464" y="1894"/>
                    <a:pt x="1894" y="1478"/>
                    <a:pt x="1894" y="955"/>
                  </a:cubicBezTo>
                  <a:cubicBezTo>
                    <a:pt x="1894" y="431"/>
                    <a:pt x="1464" y="1"/>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99"/>
            <p:cNvSpPr/>
            <p:nvPr/>
          </p:nvSpPr>
          <p:spPr>
            <a:xfrm>
              <a:off x="7850925" y="2872250"/>
              <a:ext cx="47675" cy="47350"/>
            </a:xfrm>
            <a:custGeom>
              <a:rect b="b" l="l" r="r" t="t"/>
              <a:pathLst>
                <a:path extrusionOk="0" h="1894" w="1907">
                  <a:moveTo>
                    <a:pt x="953" y="525"/>
                  </a:moveTo>
                  <a:cubicBezTo>
                    <a:pt x="1195" y="525"/>
                    <a:pt x="1382" y="712"/>
                    <a:pt x="1382" y="954"/>
                  </a:cubicBezTo>
                  <a:cubicBezTo>
                    <a:pt x="1382" y="1196"/>
                    <a:pt x="1195" y="1384"/>
                    <a:pt x="953" y="1384"/>
                  </a:cubicBezTo>
                  <a:cubicBezTo>
                    <a:pt x="711" y="1384"/>
                    <a:pt x="523" y="1196"/>
                    <a:pt x="523" y="954"/>
                  </a:cubicBezTo>
                  <a:cubicBezTo>
                    <a:pt x="523" y="712"/>
                    <a:pt x="711" y="525"/>
                    <a:pt x="953" y="525"/>
                  </a:cubicBezTo>
                  <a:close/>
                  <a:moveTo>
                    <a:pt x="953" y="0"/>
                  </a:moveTo>
                  <a:cubicBezTo>
                    <a:pt x="430" y="0"/>
                    <a:pt x="0" y="430"/>
                    <a:pt x="0" y="954"/>
                  </a:cubicBezTo>
                  <a:cubicBezTo>
                    <a:pt x="0" y="1477"/>
                    <a:pt x="430" y="1894"/>
                    <a:pt x="953" y="1894"/>
                  </a:cubicBezTo>
                  <a:cubicBezTo>
                    <a:pt x="1477" y="1894"/>
                    <a:pt x="1907" y="1477"/>
                    <a:pt x="1907" y="954"/>
                  </a:cubicBezTo>
                  <a:cubicBezTo>
                    <a:pt x="1907" y="430"/>
                    <a:pt x="1477" y="0"/>
                    <a:pt x="9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99"/>
            <p:cNvSpPr/>
            <p:nvPr/>
          </p:nvSpPr>
          <p:spPr>
            <a:xfrm>
              <a:off x="7805950" y="2765525"/>
              <a:ext cx="335275" cy="335300"/>
            </a:xfrm>
            <a:custGeom>
              <a:rect b="b" l="l" r="r" t="t"/>
              <a:pathLst>
                <a:path extrusionOk="0" h="13412" w="13411">
                  <a:moveTo>
                    <a:pt x="6699" y="525"/>
                  </a:moveTo>
                  <a:cubicBezTo>
                    <a:pt x="10108" y="525"/>
                    <a:pt x="12887" y="3290"/>
                    <a:pt x="12887" y="6700"/>
                  </a:cubicBezTo>
                  <a:cubicBezTo>
                    <a:pt x="12887" y="10122"/>
                    <a:pt x="10108" y="12888"/>
                    <a:pt x="6699" y="12888"/>
                  </a:cubicBezTo>
                  <a:cubicBezTo>
                    <a:pt x="3289" y="12888"/>
                    <a:pt x="511" y="10122"/>
                    <a:pt x="511" y="6700"/>
                  </a:cubicBezTo>
                  <a:cubicBezTo>
                    <a:pt x="511" y="3290"/>
                    <a:pt x="3289" y="525"/>
                    <a:pt x="6699" y="525"/>
                  </a:cubicBezTo>
                  <a:close/>
                  <a:moveTo>
                    <a:pt x="6699" y="1"/>
                  </a:moveTo>
                  <a:cubicBezTo>
                    <a:pt x="3008" y="1"/>
                    <a:pt x="1" y="3008"/>
                    <a:pt x="1" y="6700"/>
                  </a:cubicBezTo>
                  <a:cubicBezTo>
                    <a:pt x="1" y="10405"/>
                    <a:pt x="3008" y="13412"/>
                    <a:pt x="6699" y="13412"/>
                  </a:cubicBezTo>
                  <a:cubicBezTo>
                    <a:pt x="10403" y="13412"/>
                    <a:pt x="13410" y="10405"/>
                    <a:pt x="13410" y="6700"/>
                  </a:cubicBezTo>
                  <a:cubicBezTo>
                    <a:pt x="13410" y="3008"/>
                    <a:pt x="10403" y="1"/>
                    <a:pt x="66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3" name="Google Shape;1423;p99"/>
          <p:cNvSpPr/>
          <p:nvPr/>
        </p:nvSpPr>
        <p:spPr>
          <a:xfrm>
            <a:off x="395400" y="4433838"/>
            <a:ext cx="310450" cy="405100"/>
          </a:xfrm>
          <a:custGeom>
            <a:rect b="b" l="l" r="r" t="t"/>
            <a:pathLst>
              <a:path extrusionOk="0" h="16204" w="12418">
                <a:moveTo>
                  <a:pt x="4497" y="511"/>
                </a:moveTo>
                <a:cubicBezTo>
                  <a:pt x="4726" y="511"/>
                  <a:pt x="4927" y="713"/>
                  <a:pt x="4927" y="940"/>
                </a:cubicBezTo>
                <a:cubicBezTo>
                  <a:pt x="4927" y="1182"/>
                  <a:pt x="4726" y="1370"/>
                  <a:pt x="4497" y="1370"/>
                </a:cubicBezTo>
                <a:cubicBezTo>
                  <a:pt x="4255" y="1370"/>
                  <a:pt x="4068" y="1182"/>
                  <a:pt x="4068" y="940"/>
                </a:cubicBezTo>
                <a:cubicBezTo>
                  <a:pt x="4068" y="713"/>
                  <a:pt x="4255" y="511"/>
                  <a:pt x="4497" y="511"/>
                </a:cubicBezTo>
                <a:close/>
                <a:moveTo>
                  <a:pt x="4497" y="2927"/>
                </a:moveTo>
                <a:cubicBezTo>
                  <a:pt x="6189" y="2927"/>
                  <a:pt x="7572" y="3920"/>
                  <a:pt x="7746" y="5169"/>
                </a:cubicBezTo>
                <a:lnTo>
                  <a:pt x="1236" y="5169"/>
                </a:lnTo>
                <a:cubicBezTo>
                  <a:pt x="1410" y="3920"/>
                  <a:pt x="2806" y="2927"/>
                  <a:pt x="4497" y="2927"/>
                </a:cubicBezTo>
                <a:close/>
                <a:moveTo>
                  <a:pt x="8834" y="6726"/>
                </a:moveTo>
                <a:lnTo>
                  <a:pt x="8834" y="7237"/>
                </a:lnTo>
                <a:lnTo>
                  <a:pt x="8283" y="7237"/>
                </a:lnTo>
                <a:lnTo>
                  <a:pt x="8283" y="6726"/>
                </a:lnTo>
                <a:close/>
                <a:moveTo>
                  <a:pt x="9088" y="7760"/>
                </a:moveTo>
                <a:cubicBezTo>
                  <a:pt x="9518" y="7760"/>
                  <a:pt x="9934" y="8015"/>
                  <a:pt x="10256" y="8498"/>
                </a:cubicBezTo>
                <a:cubicBezTo>
                  <a:pt x="10659" y="9075"/>
                  <a:pt x="10874" y="9854"/>
                  <a:pt x="10874" y="10686"/>
                </a:cubicBezTo>
                <a:cubicBezTo>
                  <a:pt x="10874" y="11518"/>
                  <a:pt x="10659" y="12297"/>
                  <a:pt x="10256" y="12861"/>
                </a:cubicBezTo>
                <a:cubicBezTo>
                  <a:pt x="9934" y="13344"/>
                  <a:pt x="9518" y="13612"/>
                  <a:pt x="9088" y="13612"/>
                </a:cubicBezTo>
                <a:lnTo>
                  <a:pt x="8283" y="13612"/>
                </a:lnTo>
                <a:lnTo>
                  <a:pt x="8283" y="7760"/>
                </a:lnTo>
                <a:close/>
                <a:moveTo>
                  <a:pt x="9357" y="6739"/>
                </a:moveTo>
                <a:cubicBezTo>
                  <a:pt x="10028" y="6820"/>
                  <a:pt x="10645" y="7237"/>
                  <a:pt x="11116" y="7921"/>
                </a:cubicBezTo>
                <a:cubicBezTo>
                  <a:pt x="11626" y="8659"/>
                  <a:pt x="11907" y="9639"/>
                  <a:pt x="11907" y="10686"/>
                </a:cubicBezTo>
                <a:cubicBezTo>
                  <a:pt x="11907" y="11733"/>
                  <a:pt x="11626" y="12713"/>
                  <a:pt x="11116" y="13451"/>
                </a:cubicBezTo>
                <a:cubicBezTo>
                  <a:pt x="10645" y="14136"/>
                  <a:pt x="10028" y="14552"/>
                  <a:pt x="9357" y="14633"/>
                </a:cubicBezTo>
                <a:lnTo>
                  <a:pt x="9357" y="14110"/>
                </a:lnTo>
                <a:cubicBezTo>
                  <a:pt x="9854" y="14029"/>
                  <a:pt x="10323" y="13693"/>
                  <a:pt x="10686" y="13156"/>
                </a:cubicBezTo>
                <a:cubicBezTo>
                  <a:pt x="11142" y="12499"/>
                  <a:pt x="11384" y="11626"/>
                  <a:pt x="11384" y="10686"/>
                </a:cubicBezTo>
                <a:cubicBezTo>
                  <a:pt x="11384" y="9746"/>
                  <a:pt x="11142" y="8874"/>
                  <a:pt x="10686" y="8216"/>
                </a:cubicBezTo>
                <a:cubicBezTo>
                  <a:pt x="10323" y="7679"/>
                  <a:pt x="9854" y="7344"/>
                  <a:pt x="9357" y="7263"/>
                </a:cubicBezTo>
                <a:lnTo>
                  <a:pt x="9357" y="6739"/>
                </a:lnTo>
                <a:close/>
                <a:moveTo>
                  <a:pt x="8834" y="14136"/>
                </a:moveTo>
                <a:lnTo>
                  <a:pt x="8834" y="14646"/>
                </a:lnTo>
                <a:lnTo>
                  <a:pt x="8283" y="14646"/>
                </a:lnTo>
                <a:lnTo>
                  <a:pt x="8283" y="14136"/>
                </a:lnTo>
                <a:close/>
                <a:moveTo>
                  <a:pt x="4497" y="1"/>
                </a:moveTo>
                <a:cubicBezTo>
                  <a:pt x="3974" y="1"/>
                  <a:pt x="3545" y="417"/>
                  <a:pt x="3545" y="940"/>
                </a:cubicBezTo>
                <a:cubicBezTo>
                  <a:pt x="3545" y="1384"/>
                  <a:pt x="3840" y="1746"/>
                  <a:pt x="4229" y="1853"/>
                </a:cubicBezTo>
                <a:lnTo>
                  <a:pt x="4229" y="2431"/>
                </a:lnTo>
                <a:cubicBezTo>
                  <a:pt x="2376" y="2524"/>
                  <a:pt x="873" y="3693"/>
                  <a:pt x="712" y="5169"/>
                </a:cubicBezTo>
                <a:lnTo>
                  <a:pt x="269" y="5169"/>
                </a:lnTo>
                <a:cubicBezTo>
                  <a:pt x="175" y="5169"/>
                  <a:pt x="81" y="5223"/>
                  <a:pt x="40" y="5304"/>
                </a:cubicBezTo>
                <a:cubicBezTo>
                  <a:pt x="1" y="5384"/>
                  <a:pt x="1" y="5491"/>
                  <a:pt x="54" y="5572"/>
                </a:cubicBezTo>
                <a:lnTo>
                  <a:pt x="699" y="6538"/>
                </a:lnTo>
                <a:lnTo>
                  <a:pt x="699" y="7491"/>
                </a:lnTo>
                <a:cubicBezTo>
                  <a:pt x="699" y="7639"/>
                  <a:pt x="819" y="7760"/>
                  <a:pt x="953" y="7760"/>
                </a:cubicBezTo>
                <a:cubicBezTo>
                  <a:pt x="1101" y="7760"/>
                  <a:pt x="1222" y="7639"/>
                  <a:pt x="1222" y="7491"/>
                </a:cubicBezTo>
                <a:lnTo>
                  <a:pt x="1222" y="6458"/>
                </a:lnTo>
                <a:cubicBezTo>
                  <a:pt x="1222" y="6404"/>
                  <a:pt x="1209" y="6363"/>
                  <a:pt x="1168" y="6324"/>
                </a:cubicBezTo>
                <a:lnTo>
                  <a:pt x="752" y="5679"/>
                </a:lnTo>
                <a:lnTo>
                  <a:pt x="900" y="5679"/>
                </a:lnTo>
                <a:cubicBezTo>
                  <a:pt x="926" y="5692"/>
                  <a:pt x="940" y="5692"/>
                  <a:pt x="953" y="5692"/>
                </a:cubicBezTo>
                <a:cubicBezTo>
                  <a:pt x="980" y="5692"/>
                  <a:pt x="994" y="5692"/>
                  <a:pt x="1021" y="5679"/>
                </a:cubicBezTo>
                <a:lnTo>
                  <a:pt x="4229" y="5679"/>
                </a:lnTo>
                <a:lnTo>
                  <a:pt x="4229" y="10431"/>
                </a:lnTo>
                <a:lnTo>
                  <a:pt x="1987" y="10431"/>
                </a:lnTo>
                <a:cubicBezTo>
                  <a:pt x="1853" y="10431"/>
                  <a:pt x="1732" y="10539"/>
                  <a:pt x="1732" y="10686"/>
                </a:cubicBezTo>
                <a:lnTo>
                  <a:pt x="1732" y="14915"/>
                </a:lnTo>
                <a:cubicBezTo>
                  <a:pt x="1732" y="15049"/>
                  <a:pt x="1853" y="15169"/>
                  <a:pt x="1987" y="15169"/>
                </a:cubicBezTo>
                <a:lnTo>
                  <a:pt x="6994" y="15169"/>
                </a:lnTo>
                <a:cubicBezTo>
                  <a:pt x="7142" y="15169"/>
                  <a:pt x="7250" y="15049"/>
                  <a:pt x="7250" y="14915"/>
                </a:cubicBezTo>
                <a:lnTo>
                  <a:pt x="7250" y="11720"/>
                </a:lnTo>
                <a:cubicBezTo>
                  <a:pt x="7250" y="11572"/>
                  <a:pt x="7142" y="11464"/>
                  <a:pt x="6994" y="11464"/>
                </a:cubicBezTo>
                <a:cubicBezTo>
                  <a:pt x="6847" y="11464"/>
                  <a:pt x="6739" y="11572"/>
                  <a:pt x="6739" y="11720"/>
                </a:cubicBezTo>
                <a:lnTo>
                  <a:pt x="6739" y="14646"/>
                </a:lnTo>
                <a:lnTo>
                  <a:pt x="2256" y="14646"/>
                </a:lnTo>
                <a:lnTo>
                  <a:pt x="2256" y="10941"/>
                </a:lnTo>
                <a:lnTo>
                  <a:pt x="4229" y="10941"/>
                </a:lnTo>
                <a:lnTo>
                  <a:pt x="4229" y="13612"/>
                </a:lnTo>
                <a:lnTo>
                  <a:pt x="3289" y="13612"/>
                </a:lnTo>
                <a:cubicBezTo>
                  <a:pt x="3142" y="13612"/>
                  <a:pt x="3034" y="13734"/>
                  <a:pt x="3034" y="13881"/>
                </a:cubicBezTo>
                <a:cubicBezTo>
                  <a:pt x="3034" y="14015"/>
                  <a:pt x="3142" y="14136"/>
                  <a:pt x="3289" y="14136"/>
                </a:cubicBezTo>
                <a:lnTo>
                  <a:pt x="5705" y="14136"/>
                </a:lnTo>
                <a:cubicBezTo>
                  <a:pt x="5840" y="14136"/>
                  <a:pt x="5961" y="14015"/>
                  <a:pt x="5961" y="13881"/>
                </a:cubicBezTo>
                <a:cubicBezTo>
                  <a:pt x="5961" y="13734"/>
                  <a:pt x="5840" y="13612"/>
                  <a:pt x="5705" y="13612"/>
                </a:cubicBezTo>
                <a:lnTo>
                  <a:pt x="4753" y="13612"/>
                </a:lnTo>
                <a:lnTo>
                  <a:pt x="4753" y="10941"/>
                </a:lnTo>
                <a:lnTo>
                  <a:pt x="6994" y="10941"/>
                </a:lnTo>
                <a:cubicBezTo>
                  <a:pt x="7142" y="10941"/>
                  <a:pt x="7250" y="10834"/>
                  <a:pt x="7250" y="10686"/>
                </a:cubicBezTo>
                <a:cubicBezTo>
                  <a:pt x="7250" y="10539"/>
                  <a:pt x="7142" y="10431"/>
                  <a:pt x="6994" y="10431"/>
                </a:cubicBezTo>
                <a:lnTo>
                  <a:pt x="4753" y="10431"/>
                </a:lnTo>
                <a:lnTo>
                  <a:pt x="4753" y="5679"/>
                </a:lnTo>
                <a:lnTo>
                  <a:pt x="7773" y="5679"/>
                </a:lnTo>
                <a:lnTo>
                  <a:pt x="7773" y="15680"/>
                </a:lnTo>
                <a:lnTo>
                  <a:pt x="1222" y="15680"/>
                </a:lnTo>
                <a:lnTo>
                  <a:pt x="1222" y="8525"/>
                </a:lnTo>
                <a:cubicBezTo>
                  <a:pt x="1222" y="8391"/>
                  <a:pt x="1101" y="8270"/>
                  <a:pt x="953" y="8270"/>
                </a:cubicBezTo>
                <a:cubicBezTo>
                  <a:pt x="819" y="8270"/>
                  <a:pt x="699" y="8391"/>
                  <a:pt x="699" y="8525"/>
                </a:cubicBezTo>
                <a:lnTo>
                  <a:pt x="699" y="15948"/>
                </a:lnTo>
                <a:cubicBezTo>
                  <a:pt x="699" y="16082"/>
                  <a:pt x="819" y="16204"/>
                  <a:pt x="953" y="16204"/>
                </a:cubicBezTo>
                <a:lnTo>
                  <a:pt x="8028" y="16204"/>
                </a:lnTo>
                <a:cubicBezTo>
                  <a:pt x="8175" y="16204"/>
                  <a:pt x="8283" y="16082"/>
                  <a:pt x="8283" y="15948"/>
                </a:cubicBezTo>
                <a:lnTo>
                  <a:pt x="8283" y="15169"/>
                </a:lnTo>
                <a:lnTo>
                  <a:pt x="9088" y="15169"/>
                </a:lnTo>
                <a:cubicBezTo>
                  <a:pt x="10042" y="15169"/>
                  <a:pt x="10901" y="14659"/>
                  <a:pt x="11545" y="13747"/>
                </a:cubicBezTo>
                <a:cubicBezTo>
                  <a:pt x="12109" y="12914"/>
                  <a:pt x="12417" y="11827"/>
                  <a:pt x="12417" y="10686"/>
                </a:cubicBezTo>
                <a:cubicBezTo>
                  <a:pt x="12417" y="9545"/>
                  <a:pt x="12109" y="8458"/>
                  <a:pt x="11545" y="7625"/>
                </a:cubicBezTo>
                <a:cubicBezTo>
                  <a:pt x="10901" y="6712"/>
                  <a:pt x="10042" y="6202"/>
                  <a:pt x="9088" y="6202"/>
                </a:cubicBezTo>
                <a:lnTo>
                  <a:pt x="8283" y="6202"/>
                </a:lnTo>
                <a:lnTo>
                  <a:pt x="8283" y="5424"/>
                </a:lnTo>
                <a:cubicBezTo>
                  <a:pt x="8283" y="3840"/>
                  <a:pt x="6725" y="2524"/>
                  <a:pt x="4753" y="2431"/>
                </a:cubicBezTo>
                <a:lnTo>
                  <a:pt x="4753" y="1853"/>
                </a:lnTo>
                <a:cubicBezTo>
                  <a:pt x="5155" y="1746"/>
                  <a:pt x="5437" y="1384"/>
                  <a:pt x="5437" y="940"/>
                </a:cubicBezTo>
                <a:cubicBezTo>
                  <a:pt x="5437" y="417"/>
                  <a:pt x="5021" y="1"/>
                  <a:pt x="44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4" name="Google Shape;1424;p99"/>
          <p:cNvGrpSpPr/>
          <p:nvPr/>
        </p:nvGrpSpPr>
        <p:grpSpPr>
          <a:xfrm>
            <a:off x="901275" y="4460439"/>
            <a:ext cx="405425" cy="371525"/>
            <a:chOff x="7735800" y="1389600"/>
            <a:chExt cx="405425" cy="371525"/>
          </a:xfrm>
        </p:grpSpPr>
        <p:sp>
          <p:nvSpPr>
            <p:cNvPr id="1425" name="Google Shape;1425;p99"/>
            <p:cNvSpPr/>
            <p:nvPr/>
          </p:nvSpPr>
          <p:spPr>
            <a:xfrm>
              <a:off x="7735800" y="1718150"/>
              <a:ext cx="405425" cy="42975"/>
            </a:xfrm>
            <a:custGeom>
              <a:rect b="b" l="l" r="r" t="t"/>
              <a:pathLst>
                <a:path extrusionOk="0" h="1719" w="16217">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99"/>
            <p:cNvSpPr/>
            <p:nvPr/>
          </p:nvSpPr>
          <p:spPr>
            <a:xfrm>
              <a:off x="7748900" y="1514425"/>
              <a:ext cx="312800" cy="190650"/>
            </a:xfrm>
            <a:custGeom>
              <a:rect b="b" l="l" r="r" t="t"/>
              <a:pathLst>
                <a:path extrusionOk="0" h="7626" w="12512">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99"/>
            <p:cNvSpPr/>
            <p:nvPr/>
          </p:nvSpPr>
          <p:spPr>
            <a:xfrm>
              <a:off x="7776075" y="1540300"/>
              <a:ext cx="70500" cy="54025"/>
            </a:xfrm>
            <a:custGeom>
              <a:rect b="b" l="l" r="r" t="t"/>
              <a:pathLst>
                <a:path extrusionOk="0" h="2161" w="282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99"/>
            <p:cNvSpPr/>
            <p:nvPr/>
          </p:nvSpPr>
          <p:spPr>
            <a:xfrm>
              <a:off x="7971075" y="1575875"/>
              <a:ext cx="41625" cy="94975"/>
            </a:xfrm>
            <a:custGeom>
              <a:rect b="b" l="l" r="r" t="t"/>
              <a:pathLst>
                <a:path extrusionOk="0" h="3799" w="1665">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99"/>
            <p:cNvSpPr/>
            <p:nvPr/>
          </p:nvSpPr>
          <p:spPr>
            <a:xfrm>
              <a:off x="7901925" y="1389600"/>
              <a:ext cx="21500" cy="111775"/>
            </a:xfrm>
            <a:custGeom>
              <a:rect b="b" l="l" r="r" t="t"/>
              <a:pathLst>
                <a:path extrusionOk="0" h="4471" w="86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99"/>
            <p:cNvSpPr/>
            <p:nvPr/>
          </p:nvSpPr>
          <p:spPr>
            <a:xfrm>
              <a:off x="7953625" y="1389600"/>
              <a:ext cx="21500" cy="111775"/>
            </a:xfrm>
            <a:custGeom>
              <a:rect b="b" l="l" r="r" t="t"/>
              <a:pathLst>
                <a:path extrusionOk="0" h="4471" w="86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1" name="Google Shape;1431;p99"/>
          <p:cNvGrpSpPr/>
          <p:nvPr/>
        </p:nvGrpSpPr>
        <p:grpSpPr>
          <a:xfrm>
            <a:off x="8421370" y="277500"/>
            <a:ext cx="405100" cy="388975"/>
            <a:chOff x="6241725" y="1380875"/>
            <a:chExt cx="405100" cy="388975"/>
          </a:xfrm>
        </p:grpSpPr>
        <p:sp>
          <p:nvSpPr>
            <p:cNvPr id="1432" name="Google Shape;1432;p99"/>
            <p:cNvSpPr/>
            <p:nvPr/>
          </p:nvSpPr>
          <p:spPr>
            <a:xfrm>
              <a:off x="6418250" y="1380875"/>
              <a:ext cx="21850" cy="112100"/>
            </a:xfrm>
            <a:custGeom>
              <a:rect b="b" l="l" r="r" t="t"/>
              <a:pathLst>
                <a:path extrusionOk="0" h="4484" w="874">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99"/>
            <p:cNvSpPr/>
            <p:nvPr/>
          </p:nvSpPr>
          <p:spPr>
            <a:xfrm>
              <a:off x="6470275" y="1380875"/>
              <a:ext cx="21500" cy="112100"/>
            </a:xfrm>
            <a:custGeom>
              <a:rect b="b" l="l" r="r" t="t"/>
              <a:pathLst>
                <a:path extrusionOk="0" h="4484" w="86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99"/>
            <p:cNvSpPr/>
            <p:nvPr/>
          </p:nvSpPr>
          <p:spPr>
            <a:xfrm>
              <a:off x="6241725" y="1505700"/>
              <a:ext cx="347025" cy="208100"/>
            </a:xfrm>
            <a:custGeom>
              <a:rect b="b" l="l" r="r" t="t"/>
              <a:pathLst>
                <a:path extrusionOk="0" h="8324" w="13881">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99"/>
            <p:cNvSpPr/>
            <p:nvPr/>
          </p:nvSpPr>
          <p:spPr>
            <a:xfrm>
              <a:off x="6541075" y="1566125"/>
              <a:ext cx="13125" cy="113125"/>
            </a:xfrm>
            <a:custGeom>
              <a:rect b="b" l="l" r="r" t="t"/>
              <a:pathLst>
                <a:path extrusionOk="0" h="4525" w="525">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99"/>
            <p:cNvSpPr/>
            <p:nvPr/>
          </p:nvSpPr>
          <p:spPr>
            <a:xfrm>
              <a:off x="6541075" y="1505700"/>
              <a:ext cx="13125" cy="47675"/>
            </a:xfrm>
            <a:custGeom>
              <a:rect b="b" l="l" r="r" t="t"/>
              <a:pathLst>
                <a:path extrusionOk="0" h="1907" w="525">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99"/>
            <p:cNvSpPr/>
            <p:nvPr/>
          </p:nvSpPr>
          <p:spPr>
            <a:xfrm>
              <a:off x="6271250" y="1726600"/>
              <a:ext cx="367850" cy="43250"/>
            </a:xfrm>
            <a:custGeom>
              <a:rect b="b" l="l" r="r" t="t"/>
              <a:pathLst>
                <a:path extrusionOk="0" h="1730" w="14714">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99"/>
            <p:cNvSpPr/>
            <p:nvPr/>
          </p:nvSpPr>
          <p:spPr>
            <a:xfrm>
              <a:off x="6263200" y="1726875"/>
              <a:ext cx="383625" cy="12775"/>
            </a:xfrm>
            <a:custGeom>
              <a:rect b="b" l="l" r="r" t="t"/>
              <a:pathLst>
                <a:path extrusionOk="0" h="511" w="15345">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9" name="Google Shape;1439;p99"/>
          <p:cNvSpPr txBox="1"/>
          <p:nvPr>
            <p:ph idx="4294967295" type="title"/>
          </p:nvPr>
        </p:nvSpPr>
        <p:spPr>
          <a:xfrm>
            <a:off x="-227250" y="1459275"/>
            <a:ext cx="2541000" cy="39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id" sz="2300">
                <a:highlight>
                  <a:srgbClr val="DFB28B"/>
                </a:highlight>
              </a:rPr>
              <a:t>Cookies</a:t>
            </a:r>
            <a:endParaRPr sz="2300">
              <a:highlight>
                <a:srgbClr val="DFB28B"/>
              </a:highlight>
            </a:endParaRPr>
          </a:p>
        </p:txBody>
      </p:sp>
      <p:pic>
        <p:nvPicPr>
          <p:cNvPr id="1405" name="Google Shape;1405;p99"/>
          <p:cNvPicPr preferRelativeResize="0"/>
          <p:nvPr/>
        </p:nvPicPr>
        <p:blipFill>
          <a:blip r:embed="rId6">
            <a:alphaModFix/>
          </a:blip>
          <a:stretch>
            <a:fillRect/>
          </a:stretch>
        </p:blipFill>
        <p:spPr>
          <a:xfrm>
            <a:off x="5194300" y="2194838"/>
            <a:ext cx="1504875" cy="1235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pic>
        <p:nvPicPr>
          <p:cNvPr id="1444" name="Google Shape;1444;p100"/>
          <p:cNvPicPr preferRelativeResize="0"/>
          <p:nvPr/>
        </p:nvPicPr>
        <p:blipFill rotWithShape="1">
          <a:blip r:embed="rId3">
            <a:alphaModFix/>
          </a:blip>
          <a:srcRect b="8623" l="0" r="0" t="52270"/>
          <a:stretch/>
        </p:blipFill>
        <p:spPr>
          <a:xfrm>
            <a:off x="578250" y="1530563"/>
            <a:ext cx="7987476" cy="2082374"/>
          </a:xfrm>
          <a:prstGeom prst="rect">
            <a:avLst/>
          </a:prstGeom>
          <a:noFill/>
          <a:ln>
            <a:noFill/>
          </a:ln>
        </p:spPr>
      </p:pic>
      <p:sp>
        <p:nvSpPr>
          <p:cNvPr id="1445" name="Google Shape;1445;p100"/>
          <p:cNvSpPr/>
          <p:nvPr/>
        </p:nvSpPr>
        <p:spPr>
          <a:xfrm>
            <a:off x="720000" y="1664550"/>
            <a:ext cx="7704000" cy="1814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00"/>
          <p:cNvSpPr txBox="1"/>
          <p:nvPr>
            <p:ph idx="4294967295" type="subTitle"/>
          </p:nvPr>
        </p:nvSpPr>
        <p:spPr>
          <a:xfrm>
            <a:off x="1270125" y="2622225"/>
            <a:ext cx="2857200" cy="40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id" sz="2600">
                <a:solidFill>
                  <a:schemeClr val="lt1"/>
                </a:solidFill>
                <a:latin typeface="Lexend Exa"/>
                <a:ea typeface="Lexend Exa"/>
                <a:cs typeface="Lexend Exa"/>
                <a:sym typeface="Lexend Exa"/>
              </a:rPr>
              <a:t>THANK YOU</a:t>
            </a:r>
            <a:endParaRPr b="0" i="0" sz="2600" u="none" cap="none" strike="noStrike">
              <a:solidFill>
                <a:schemeClr val="lt1"/>
              </a:solidFill>
              <a:latin typeface="Lexend Exa"/>
              <a:ea typeface="Lexend Exa"/>
              <a:cs typeface="Lexend Exa"/>
              <a:sym typeface="Lexend Exa"/>
            </a:endParaRPr>
          </a:p>
        </p:txBody>
      </p:sp>
      <p:grpSp>
        <p:nvGrpSpPr>
          <p:cNvPr id="1447" name="Google Shape;1447;p100"/>
          <p:cNvGrpSpPr/>
          <p:nvPr/>
        </p:nvGrpSpPr>
        <p:grpSpPr>
          <a:xfrm>
            <a:off x="2493550" y="2141000"/>
            <a:ext cx="412450" cy="405000"/>
            <a:chOff x="2215000" y="3101125"/>
            <a:chExt cx="412450" cy="405000"/>
          </a:xfrm>
        </p:grpSpPr>
        <p:sp>
          <p:nvSpPr>
            <p:cNvPr id="1448" name="Google Shape;1448;p100"/>
            <p:cNvSpPr/>
            <p:nvPr/>
          </p:nvSpPr>
          <p:spPr>
            <a:xfrm>
              <a:off x="2277725" y="3101125"/>
              <a:ext cx="349725" cy="348275"/>
            </a:xfrm>
            <a:custGeom>
              <a:rect b="b" l="l" r="r" t="t"/>
              <a:pathLst>
                <a:path extrusionOk="0" h="13931" w="13989">
                  <a:moveTo>
                    <a:pt x="3679" y="1"/>
                  </a:moveTo>
                  <a:cubicBezTo>
                    <a:pt x="2237" y="1"/>
                    <a:pt x="989" y="473"/>
                    <a:pt x="81" y="1380"/>
                  </a:cubicBezTo>
                  <a:cubicBezTo>
                    <a:pt x="28" y="1420"/>
                    <a:pt x="1" y="1487"/>
                    <a:pt x="1" y="1554"/>
                  </a:cubicBezTo>
                  <a:cubicBezTo>
                    <a:pt x="1" y="1621"/>
                    <a:pt x="28" y="1688"/>
                    <a:pt x="81" y="1742"/>
                  </a:cubicBezTo>
                  <a:lnTo>
                    <a:pt x="12190" y="13850"/>
                  </a:lnTo>
                  <a:cubicBezTo>
                    <a:pt x="12243" y="13904"/>
                    <a:pt x="12311" y="13930"/>
                    <a:pt x="12378" y="13930"/>
                  </a:cubicBezTo>
                  <a:cubicBezTo>
                    <a:pt x="12445" y="13930"/>
                    <a:pt x="12512" y="13904"/>
                    <a:pt x="12566" y="13850"/>
                  </a:cubicBezTo>
                  <a:cubicBezTo>
                    <a:pt x="13183" y="13232"/>
                    <a:pt x="13600" y="12441"/>
                    <a:pt x="13801" y="11514"/>
                  </a:cubicBezTo>
                  <a:cubicBezTo>
                    <a:pt x="13988" y="10642"/>
                    <a:pt x="13976" y="9676"/>
                    <a:pt x="13761" y="8642"/>
                  </a:cubicBezTo>
                  <a:cubicBezTo>
                    <a:pt x="13738" y="8528"/>
                    <a:pt x="13630" y="8444"/>
                    <a:pt x="13516" y="8444"/>
                  </a:cubicBezTo>
                  <a:cubicBezTo>
                    <a:pt x="13494" y="8444"/>
                    <a:pt x="13473" y="8447"/>
                    <a:pt x="13452" y="8454"/>
                  </a:cubicBezTo>
                  <a:cubicBezTo>
                    <a:pt x="13304" y="8480"/>
                    <a:pt x="13224" y="8615"/>
                    <a:pt x="13251" y="8763"/>
                  </a:cubicBezTo>
                  <a:cubicBezTo>
                    <a:pt x="13653" y="10601"/>
                    <a:pt x="13331" y="12199"/>
                    <a:pt x="12365" y="13300"/>
                  </a:cubicBezTo>
                  <a:lnTo>
                    <a:pt x="632" y="1568"/>
                  </a:lnTo>
                  <a:cubicBezTo>
                    <a:pt x="1441" y="860"/>
                    <a:pt x="2509" y="520"/>
                    <a:pt x="3692" y="520"/>
                  </a:cubicBezTo>
                  <a:cubicBezTo>
                    <a:pt x="5807" y="520"/>
                    <a:pt x="8288" y="1607"/>
                    <a:pt x="10310" y="3621"/>
                  </a:cubicBezTo>
                  <a:cubicBezTo>
                    <a:pt x="11545" y="4856"/>
                    <a:pt x="12472" y="6293"/>
                    <a:pt x="12982" y="7782"/>
                  </a:cubicBezTo>
                  <a:cubicBezTo>
                    <a:pt x="13013" y="7888"/>
                    <a:pt x="13112" y="7960"/>
                    <a:pt x="13218" y="7960"/>
                  </a:cubicBezTo>
                  <a:cubicBezTo>
                    <a:pt x="13246" y="7960"/>
                    <a:pt x="13276" y="7955"/>
                    <a:pt x="13304" y="7943"/>
                  </a:cubicBezTo>
                  <a:cubicBezTo>
                    <a:pt x="13439" y="7904"/>
                    <a:pt x="13519" y="7756"/>
                    <a:pt x="13465" y="7621"/>
                  </a:cubicBezTo>
                  <a:cubicBezTo>
                    <a:pt x="12929" y="6051"/>
                    <a:pt x="11962" y="4548"/>
                    <a:pt x="10673" y="3259"/>
                  </a:cubicBezTo>
                  <a:cubicBezTo>
                    <a:pt x="9022" y="1607"/>
                    <a:pt x="7022" y="494"/>
                    <a:pt x="5035" y="131"/>
                  </a:cubicBezTo>
                  <a:cubicBezTo>
                    <a:pt x="4568" y="44"/>
                    <a:pt x="4115" y="1"/>
                    <a:pt x="36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sp>
          <p:nvSpPr>
            <p:cNvPr id="1449" name="Google Shape;1449;p100"/>
            <p:cNvSpPr/>
            <p:nvPr/>
          </p:nvSpPr>
          <p:spPr>
            <a:xfrm>
              <a:off x="2215000" y="3158000"/>
              <a:ext cx="354725" cy="348125"/>
            </a:xfrm>
            <a:custGeom>
              <a:rect b="b" l="l" r="r" t="t"/>
              <a:pathLst>
                <a:path extrusionOk="0" h="13925" w="14189">
                  <a:moveTo>
                    <a:pt x="1799" y="635"/>
                  </a:moveTo>
                  <a:lnTo>
                    <a:pt x="13544" y="12367"/>
                  </a:lnTo>
                  <a:cubicBezTo>
                    <a:pt x="12753" y="13052"/>
                    <a:pt x="11706" y="13415"/>
                    <a:pt x="10484" y="13415"/>
                  </a:cubicBezTo>
                  <a:cubicBezTo>
                    <a:pt x="8282" y="13415"/>
                    <a:pt x="5812" y="12246"/>
                    <a:pt x="3866" y="10300"/>
                  </a:cubicBezTo>
                  <a:cubicBezTo>
                    <a:pt x="2282" y="8729"/>
                    <a:pt x="1221" y="6823"/>
                    <a:pt x="872" y="4931"/>
                  </a:cubicBezTo>
                  <a:cubicBezTo>
                    <a:pt x="550" y="3198"/>
                    <a:pt x="886" y="1682"/>
                    <a:pt x="1799" y="635"/>
                  </a:cubicBezTo>
                  <a:close/>
                  <a:moveTo>
                    <a:pt x="1797" y="0"/>
                  </a:moveTo>
                  <a:cubicBezTo>
                    <a:pt x="1732" y="0"/>
                    <a:pt x="1665" y="24"/>
                    <a:pt x="1611" y="71"/>
                  </a:cubicBezTo>
                  <a:cubicBezTo>
                    <a:pt x="443" y="1253"/>
                    <a:pt x="0" y="3011"/>
                    <a:pt x="362" y="5024"/>
                  </a:cubicBezTo>
                  <a:cubicBezTo>
                    <a:pt x="725" y="7011"/>
                    <a:pt x="1839" y="9012"/>
                    <a:pt x="3503" y="10676"/>
                  </a:cubicBezTo>
                  <a:cubicBezTo>
                    <a:pt x="5544" y="12716"/>
                    <a:pt x="8148" y="13925"/>
                    <a:pt x="10484" y="13925"/>
                  </a:cubicBezTo>
                  <a:cubicBezTo>
                    <a:pt x="11947" y="13925"/>
                    <a:pt x="13195" y="13454"/>
                    <a:pt x="14095" y="12555"/>
                  </a:cubicBezTo>
                  <a:cubicBezTo>
                    <a:pt x="14189" y="12448"/>
                    <a:pt x="14189" y="12287"/>
                    <a:pt x="14095" y="12192"/>
                  </a:cubicBezTo>
                  <a:lnTo>
                    <a:pt x="1973" y="71"/>
                  </a:lnTo>
                  <a:cubicBezTo>
                    <a:pt x="1926" y="24"/>
                    <a:pt x="186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AF2"/>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44"/>
                                        </p:tgtEl>
                                        <p:attrNameLst>
                                          <p:attrName>style.visibility</p:attrName>
                                        </p:attrNameLst>
                                      </p:cBhvr>
                                      <p:to>
                                        <p:strVal val="visible"/>
                                      </p:to>
                                    </p:set>
                                    <p:anim calcmode="lin" valueType="num">
                                      <p:cBhvr additive="base">
                                        <p:cTn dur="1000"/>
                                        <p:tgtEl>
                                          <p:spTgt spid="14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45"/>
                                        </p:tgtEl>
                                        <p:attrNameLst>
                                          <p:attrName>style.visibility</p:attrName>
                                        </p:attrNameLst>
                                      </p:cBhvr>
                                      <p:to>
                                        <p:strVal val="visible"/>
                                      </p:to>
                                    </p:set>
                                    <p:anim calcmode="lin" valueType="num">
                                      <p:cBhvr additive="base">
                                        <p:cTn dur="1000"/>
                                        <p:tgtEl>
                                          <p:spTgt spid="14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46"/>
                                        </p:tgtEl>
                                        <p:attrNameLst>
                                          <p:attrName>style.visibility</p:attrName>
                                        </p:attrNameLst>
                                      </p:cBhvr>
                                      <p:to>
                                        <p:strVal val="visible"/>
                                      </p:to>
                                    </p:set>
                                    <p:anim calcmode="lin" valueType="num">
                                      <p:cBhvr additive="base">
                                        <p:cTn dur="1000"/>
                                        <p:tgtEl>
                                          <p:spTgt spid="14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47"/>
                                        </p:tgtEl>
                                        <p:attrNameLst>
                                          <p:attrName>style.visibility</p:attrName>
                                        </p:attrNameLst>
                                      </p:cBhvr>
                                      <p:to>
                                        <p:strVal val="visible"/>
                                      </p:to>
                                    </p:set>
                                    <p:anim calcmode="lin" valueType="num">
                                      <p:cBhvr additive="base">
                                        <p:cTn dur="1000"/>
                                        <p:tgtEl>
                                          <p:spTgt spid="14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2"/>
          <p:cNvSpPr txBox="1"/>
          <p:nvPr>
            <p:ph type="title"/>
          </p:nvPr>
        </p:nvSpPr>
        <p:spPr>
          <a:xfrm>
            <a:off x="571375" y="2000150"/>
            <a:ext cx="79875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id" sz="3200"/>
              <a:t>BACKGROUND AND OBJECTIVE</a:t>
            </a:r>
            <a:endParaRPr sz="3200"/>
          </a:p>
        </p:txBody>
      </p:sp>
      <p:sp>
        <p:nvSpPr>
          <p:cNvPr id="747" name="Google Shape;747;p72"/>
          <p:cNvSpPr txBox="1"/>
          <p:nvPr>
            <p:ph idx="2" type="title"/>
          </p:nvPr>
        </p:nvSpPr>
        <p:spPr>
          <a:xfrm>
            <a:off x="3769050" y="543490"/>
            <a:ext cx="1605900" cy="133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id"/>
              <a:t>01</a:t>
            </a:r>
            <a:endParaRPr/>
          </a:p>
        </p:txBody>
      </p:sp>
      <p:cxnSp>
        <p:nvCxnSpPr>
          <p:cNvPr id="748" name="Google Shape;748;p72"/>
          <p:cNvCxnSpPr/>
          <p:nvPr/>
        </p:nvCxnSpPr>
        <p:spPr>
          <a:xfrm>
            <a:off x="4005450" y="1677265"/>
            <a:ext cx="1133100" cy="0"/>
          </a:xfrm>
          <a:prstGeom prst="straightConnector1">
            <a:avLst/>
          </a:prstGeom>
          <a:noFill/>
          <a:ln cap="flat" cmpd="sng" w="19050">
            <a:solidFill>
              <a:schemeClr val="dk1"/>
            </a:solidFill>
            <a:prstDash val="solid"/>
            <a:round/>
            <a:headEnd len="sm" w="sm" type="none"/>
            <a:tailEnd len="sm" w="sm" type="none"/>
          </a:ln>
        </p:spPr>
      </p:cxnSp>
      <p:pic>
        <p:nvPicPr>
          <p:cNvPr id="749" name="Google Shape;749;p72"/>
          <p:cNvPicPr preferRelativeResize="0"/>
          <p:nvPr/>
        </p:nvPicPr>
        <p:blipFill rotWithShape="1">
          <a:blip r:embed="rId3">
            <a:alphaModFix/>
          </a:blip>
          <a:srcRect b="3143" l="0" r="0" t="66946"/>
          <a:stretch/>
        </p:blipFill>
        <p:spPr>
          <a:xfrm>
            <a:off x="571500" y="3020100"/>
            <a:ext cx="7987476" cy="1592276"/>
          </a:xfrm>
          <a:prstGeom prst="rect">
            <a:avLst/>
          </a:prstGeom>
          <a:noFill/>
          <a:ln>
            <a:noFill/>
          </a:ln>
        </p:spPr>
      </p:pic>
      <p:cxnSp>
        <p:nvCxnSpPr>
          <p:cNvPr id="750" name="Google Shape;750;p72"/>
          <p:cNvCxnSpPr/>
          <p:nvPr/>
        </p:nvCxnSpPr>
        <p:spPr>
          <a:xfrm flipH="1" rot="10800000">
            <a:off x="592275" y="4404275"/>
            <a:ext cx="7962300" cy="26700"/>
          </a:xfrm>
          <a:prstGeom prst="straightConnector1">
            <a:avLst/>
          </a:prstGeom>
          <a:noFill/>
          <a:ln cap="flat" cmpd="sng" w="19050">
            <a:solidFill>
              <a:schemeClr val="lt1"/>
            </a:solidFill>
            <a:prstDash val="dot"/>
            <a:round/>
            <a:headEnd len="sm" w="sm" type="none"/>
            <a:tailEnd len="sm" w="sm" type="none"/>
          </a:ln>
        </p:spPr>
      </p:cxnSp>
      <p:cxnSp>
        <p:nvCxnSpPr>
          <p:cNvPr id="751" name="Google Shape;751;p72"/>
          <p:cNvCxnSpPr/>
          <p:nvPr/>
        </p:nvCxnSpPr>
        <p:spPr>
          <a:xfrm flipH="1" rot="10800000">
            <a:off x="584358" y="3287500"/>
            <a:ext cx="7962300" cy="26700"/>
          </a:xfrm>
          <a:prstGeom prst="straightConnector1">
            <a:avLst/>
          </a:prstGeom>
          <a:noFill/>
          <a:ln cap="flat" cmpd="sng" w="19050">
            <a:solidFill>
              <a:schemeClr val="lt1"/>
            </a:solidFill>
            <a:prstDash val="dot"/>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5" name="Shape 755"/>
        <p:cNvGrpSpPr/>
        <p:nvPr/>
      </p:nvGrpSpPr>
      <p:grpSpPr>
        <a:xfrm>
          <a:off x="0" y="0"/>
          <a:ext cx="0" cy="0"/>
          <a:chOff x="0" y="0"/>
          <a:chExt cx="0" cy="0"/>
        </a:xfrm>
      </p:grpSpPr>
      <p:sp>
        <p:nvSpPr>
          <p:cNvPr id="756" name="Google Shape;756;p73"/>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id"/>
              <a:t>BACKGROUND</a:t>
            </a:r>
            <a:endParaRPr/>
          </a:p>
        </p:txBody>
      </p:sp>
      <p:sp>
        <p:nvSpPr>
          <p:cNvPr id="757" name="Google Shape;757;p73"/>
          <p:cNvSpPr txBox="1"/>
          <p:nvPr/>
        </p:nvSpPr>
        <p:spPr>
          <a:xfrm>
            <a:off x="222425" y="4499275"/>
            <a:ext cx="795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200">
                <a:solidFill>
                  <a:schemeClr val="dk2"/>
                </a:solidFill>
                <a:latin typeface="Red Hat Text"/>
                <a:ea typeface="Red Hat Text"/>
                <a:cs typeface="Red Hat Text"/>
                <a:sym typeface="Red Hat Text"/>
              </a:rPr>
              <a:t>SOURCE:</a:t>
            </a:r>
            <a:r>
              <a:rPr lang="id" sz="1200">
                <a:solidFill>
                  <a:schemeClr val="dk2"/>
                </a:solidFill>
                <a:latin typeface="Red Hat Text"/>
                <a:ea typeface="Red Hat Text"/>
                <a:cs typeface="Red Hat Text"/>
                <a:sym typeface="Red Hat Text"/>
              </a:rPr>
              <a:t>https://jogjapolitan.harianjogja.com/read/2018/03/03/510/899467/penasaran-berapa-jumlah-kedai-kopi-di-jogja</a:t>
            </a:r>
            <a:endParaRPr sz="1200">
              <a:solidFill>
                <a:schemeClr val="dk2"/>
              </a:solidFill>
              <a:latin typeface="Red Hat Text"/>
              <a:ea typeface="Red Hat Text"/>
              <a:cs typeface="Red Hat Text"/>
              <a:sym typeface="Red Hat Text"/>
            </a:endParaRPr>
          </a:p>
        </p:txBody>
      </p:sp>
      <p:cxnSp>
        <p:nvCxnSpPr>
          <p:cNvPr id="758" name="Google Shape;758;p73"/>
          <p:cNvCxnSpPr/>
          <p:nvPr/>
        </p:nvCxnSpPr>
        <p:spPr>
          <a:xfrm flipH="1" rot="10800000">
            <a:off x="5268200" y="4148025"/>
            <a:ext cx="2973000" cy="2400"/>
          </a:xfrm>
          <a:prstGeom prst="straightConnector1">
            <a:avLst/>
          </a:prstGeom>
          <a:noFill/>
          <a:ln cap="flat" cmpd="sng" w="28575">
            <a:solidFill>
              <a:srgbClr val="FF0000"/>
            </a:solidFill>
            <a:prstDash val="solid"/>
            <a:round/>
            <a:headEnd len="med" w="med" type="none"/>
            <a:tailEnd len="med" w="med" type="none"/>
          </a:ln>
        </p:spPr>
      </p:cxnSp>
      <p:pic>
        <p:nvPicPr>
          <p:cNvPr id="759" name="Google Shape;759;p73"/>
          <p:cNvPicPr preferRelativeResize="0"/>
          <p:nvPr/>
        </p:nvPicPr>
        <p:blipFill>
          <a:blip r:embed="rId3">
            <a:alphaModFix/>
          </a:blip>
          <a:stretch>
            <a:fillRect/>
          </a:stretch>
        </p:blipFill>
        <p:spPr>
          <a:xfrm>
            <a:off x="887200" y="2647925"/>
            <a:ext cx="7354094" cy="1499850"/>
          </a:xfrm>
          <a:prstGeom prst="rect">
            <a:avLst/>
          </a:prstGeom>
          <a:noFill/>
          <a:ln>
            <a:noFill/>
          </a:ln>
        </p:spPr>
      </p:pic>
      <p:pic>
        <p:nvPicPr>
          <p:cNvPr id="760" name="Google Shape;760;p73"/>
          <p:cNvPicPr preferRelativeResize="0"/>
          <p:nvPr/>
        </p:nvPicPr>
        <p:blipFill>
          <a:blip r:embed="rId4">
            <a:alphaModFix/>
          </a:blip>
          <a:stretch>
            <a:fillRect/>
          </a:stretch>
        </p:blipFill>
        <p:spPr>
          <a:xfrm>
            <a:off x="888675" y="996150"/>
            <a:ext cx="7492929" cy="1499850"/>
          </a:xfrm>
          <a:prstGeom prst="rect">
            <a:avLst/>
          </a:prstGeom>
          <a:noFill/>
          <a:ln>
            <a:noFill/>
          </a:ln>
        </p:spPr>
      </p:pic>
      <p:cxnSp>
        <p:nvCxnSpPr>
          <p:cNvPr id="761" name="Google Shape;761;p73"/>
          <p:cNvCxnSpPr/>
          <p:nvPr/>
        </p:nvCxnSpPr>
        <p:spPr>
          <a:xfrm>
            <a:off x="912925" y="1251350"/>
            <a:ext cx="7480800" cy="564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5" name="Shape 765"/>
        <p:cNvGrpSpPr/>
        <p:nvPr/>
      </p:nvGrpSpPr>
      <p:grpSpPr>
        <a:xfrm>
          <a:off x="0" y="0"/>
          <a:ext cx="0" cy="0"/>
          <a:chOff x="0" y="0"/>
          <a:chExt cx="0" cy="0"/>
        </a:xfrm>
      </p:grpSpPr>
      <p:sp>
        <p:nvSpPr>
          <p:cNvPr id="766" name="Google Shape;766;p74"/>
          <p:cNvSpPr txBox="1"/>
          <p:nvPr>
            <p:ph type="title"/>
          </p:nvPr>
        </p:nvSpPr>
        <p:spPr>
          <a:xfrm>
            <a:off x="720000" y="3472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id"/>
              <a:t>BACKGROUND</a:t>
            </a:r>
            <a:endParaRPr/>
          </a:p>
        </p:txBody>
      </p:sp>
      <p:pic>
        <p:nvPicPr>
          <p:cNvPr id="767" name="Google Shape;767;p74"/>
          <p:cNvPicPr preferRelativeResize="0"/>
          <p:nvPr/>
        </p:nvPicPr>
        <p:blipFill>
          <a:blip r:embed="rId4">
            <a:alphaModFix/>
          </a:blip>
          <a:stretch>
            <a:fillRect/>
          </a:stretch>
        </p:blipFill>
        <p:spPr>
          <a:xfrm>
            <a:off x="436200" y="1652075"/>
            <a:ext cx="8271600" cy="3129994"/>
          </a:xfrm>
          <a:prstGeom prst="rect">
            <a:avLst/>
          </a:prstGeom>
          <a:noFill/>
          <a:ln>
            <a:noFill/>
          </a:ln>
          <a:effectLst>
            <a:outerShdw blurRad="57150" rotWithShape="0" algn="bl" dir="5400000" dist="19050">
              <a:srgbClr val="000000">
                <a:alpha val="50000"/>
              </a:srgbClr>
            </a:outerShdw>
          </a:effectLst>
        </p:spPr>
      </p:pic>
      <p:sp>
        <p:nvSpPr>
          <p:cNvPr id="768" name="Google Shape;768;p74"/>
          <p:cNvSpPr txBox="1"/>
          <p:nvPr/>
        </p:nvSpPr>
        <p:spPr>
          <a:xfrm>
            <a:off x="3210800" y="5045525"/>
            <a:ext cx="59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769" name="Google Shape;769;p74"/>
          <p:cNvSpPr txBox="1"/>
          <p:nvPr>
            <p:ph type="title"/>
          </p:nvPr>
        </p:nvSpPr>
        <p:spPr>
          <a:xfrm>
            <a:off x="436175" y="1072350"/>
            <a:ext cx="8271600" cy="5727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id" sz="2400">
                <a:solidFill>
                  <a:schemeClr val="lt1"/>
                </a:solidFill>
              </a:rPr>
              <a:t>Result of Coffee </a:t>
            </a:r>
            <a:r>
              <a:rPr lang="id" sz="2400">
                <a:solidFill>
                  <a:schemeClr val="lt1"/>
                </a:solidFill>
              </a:rPr>
              <a:t>Google Trend</a:t>
            </a:r>
            <a:endParaRPr sz="2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3" name="Shape 773"/>
        <p:cNvGrpSpPr/>
        <p:nvPr/>
      </p:nvGrpSpPr>
      <p:grpSpPr>
        <a:xfrm>
          <a:off x="0" y="0"/>
          <a:ext cx="0" cy="0"/>
          <a:chOff x="0" y="0"/>
          <a:chExt cx="0" cy="0"/>
        </a:xfrm>
      </p:grpSpPr>
      <p:pic>
        <p:nvPicPr>
          <p:cNvPr id="774" name="Google Shape;774;p75"/>
          <p:cNvPicPr preferRelativeResize="0"/>
          <p:nvPr/>
        </p:nvPicPr>
        <p:blipFill>
          <a:blip r:embed="rId4">
            <a:alphaModFix/>
          </a:blip>
          <a:stretch>
            <a:fillRect/>
          </a:stretch>
        </p:blipFill>
        <p:spPr>
          <a:xfrm>
            <a:off x="36525" y="641234"/>
            <a:ext cx="8842375" cy="3536950"/>
          </a:xfrm>
          <a:prstGeom prst="rect">
            <a:avLst/>
          </a:prstGeom>
          <a:noFill/>
          <a:ln>
            <a:noFill/>
          </a:ln>
        </p:spPr>
      </p:pic>
      <p:sp>
        <p:nvSpPr>
          <p:cNvPr id="775" name="Google Shape;775;p75"/>
          <p:cNvSpPr txBox="1"/>
          <p:nvPr>
            <p:ph idx="4294967295" type="title"/>
          </p:nvPr>
        </p:nvSpPr>
        <p:spPr>
          <a:xfrm>
            <a:off x="314000" y="4248150"/>
            <a:ext cx="7874100" cy="424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6000"/>
              <a:buNone/>
            </a:pPr>
            <a:r>
              <a:rPr lang="id" sz="1400"/>
              <a:t>Assumption</a:t>
            </a:r>
            <a:endParaRPr sz="1400"/>
          </a:p>
        </p:txBody>
      </p:sp>
      <p:sp>
        <p:nvSpPr>
          <p:cNvPr id="776" name="Google Shape;776;p75"/>
          <p:cNvSpPr txBox="1"/>
          <p:nvPr>
            <p:ph idx="4294967295" type="subTitle"/>
          </p:nvPr>
        </p:nvSpPr>
        <p:spPr>
          <a:xfrm>
            <a:off x="314000" y="4629950"/>
            <a:ext cx="7874100" cy="780900"/>
          </a:xfrm>
          <a:prstGeom prst="rect">
            <a:avLst/>
          </a:prstGeom>
          <a:noFill/>
          <a:ln>
            <a:noFill/>
          </a:ln>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SzPts val="1300"/>
              <a:buChar char="●"/>
            </a:pPr>
            <a:r>
              <a:rPr lang="id" sz="1300"/>
              <a:t>Seen </a:t>
            </a:r>
            <a:r>
              <a:rPr lang="id" sz="1300"/>
              <a:t>UP and DOWN /unstable trend</a:t>
            </a:r>
            <a:r>
              <a:rPr lang="id" sz="1300"/>
              <a:t> sales </a:t>
            </a:r>
            <a:endParaRPr sz="1300"/>
          </a:p>
        </p:txBody>
      </p:sp>
      <p:cxnSp>
        <p:nvCxnSpPr>
          <p:cNvPr id="777" name="Google Shape;777;p75"/>
          <p:cNvCxnSpPr/>
          <p:nvPr/>
        </p:nvCxnSpPr>
        <p:spPr>
          <a:xfrm>
            <a:off x="366132" y="4629947"/>
            <a:ext cx="6550500" cy="0"/>
          </a:xfrm>
          <a:prstGeom prst="straightConnector1">
            <a:avLst/>
          </a:prstGeom>
          <a:noFill/>
          <a:ln cap="flat" cmpd="sng" w="19050">
            <a:solidFill>
              <a:schemeClr val="dk1"/>
            </a:solidFill>
            <a:prstDash val="dot"/>
            <a:round/>
            <a:headEnd len="sm" w="sm" type="none"/>
            <a:tailEnd len="sm" w="sm" type="none"/>
          </a:ln>
        </p:spPr>
      </p:cxnSp>
      <p:sp>
        <p:nvSpPr>
          <p:cNvPr id="778" name="Google Shape;778;p75"/>
          <p:cNvSpPr txBox="1"/>
          <p:nvPr>
            <p:ph type="title"/>
          </p:nvPr>
        </p:nvSpPr>
        <p:spPr>
          <a:xfrm>
            <a:off x="720000" y="9691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id" sz="2000"/>
              <a:t>BACKGROUND</a:t>
            </a:r>
            <a:endParaRPr sz="2000"/>
          </a:p>
        </p:txBody>
      </p:sp>
      <p:sp>
        <p:nvSpPr>
          <p:cNvPr id="779" name="Google Shape;779;p75"/>
          <p:cNvSpPr txBox="1"/>
          <p:nvPr>
            <p:ph type="title"/>
          </p:nvPr>
        </p:nvSpPr>
        <p:spPr>
          <a:xfrm>
            <a:off x="588575" y="535000"/>
            <a:ext cx="7951200" cy="4242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id" sz="2100">
                <a:solidFill>
                  <a:schemeClr val="lt1"/>
                </a:solidFill>
              </a:rPr>
              <a:t>Our Growth</a:t>
            </a:r>
            <a:endParaRPr sz="21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6"/>
          <p:cNvSpPr txBox="1"/>
          <p:nvPr>
            <p:ph idx="1" type="subTitle"/>
          </p:nvPr>
        </p:nvSpPr>
        <p:spPr>
          <a:xfrm>
            <a:off x="41400" y="868850"/>
            <a:ext cx="5532600" cy="128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id" sz="1900"/>
              <a:t>“How the clustering method identified customer groups that require special attention  in order to improve product sales at Coffee shop ?”</a:t>
            </a:r>
            <a:endParaRPr sz="1900"/>
          </a:p>
          <a:p>
            <a:pPr indent="0" lvl="0" marL="0" rtl="0" algn="r">
              <a:lnSpc>
                <a:spcPct val="100000"/>
              </a:lnSpc>
              <a:spcBef>
                <a:spcPts val="1200"/>
              </a:spcBef>
              <a:spcAft>
                <a:spcPts val="0"/>
              </a:spcAft>
              <a:buSzPts val="1400"/>
              <a:buNone/>
            </a:pPr>
            <a:r>
              <a:t/>
            </a:r>
            <a:endParaRPr sz="1900"/>
          </a:p>
        </p:txBody>
      </p:sp>
      <p:sp>
        <p:nvSpPr>
          <p:cNvPr id="785" name="Google Shape;785;p76"/>
          <p:cNvSpPr txBox="1"/>
          <p:nvPr>
            <p:ph idx="2" type="subTitle"/>
          </p:nvPr>
        </p:nvSpPr>
        <p:spPr>
          <a:xfrm>
            <a:off x="8400" y="256875"/>
            <a:ext cx="4539600" cy="554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000"/>
              <a:buNone/>
            </a:pPr>
            <a:r>
              <a:rPr b="1" lang="id" sz="2200"/>
              <a:t>Problem  Statement</a:t>
            </a:r>
            <a:endParaRPr b="1" sz="2200"/>
          </a:p>
        </p:txBody>
      </p:sp>
      <p:sp>
        <p:nvSpPr>
          <p:cNvPr id="786" name="Google Shape;786;p76"/>
          <p:cNvSpPr txBox="1"/>
          <p:nvPr>
            <p:ph idx="3" type="subTitle"/>
          </p:nvPr>
        </p:nvSpPr>
        <p:spPr>
          <a:xfrm>
            <a:off x="412050" y="2905700"/>
            <a:ext cx="4964400" cy="206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1400"/>
              <a:buNone/>
            </a:pPr>
            <a:r>
              <a:rPr lang="id" sz="2000"/>
              <a:t>“U</a:t>
            </a:r>
            <a:r>
              <a:rPr lang="id" sz="2000"/>
              <a:t>nderstand behavior of customer groups  in order to give recommendation for Marketing Team regarding Customers who require attention“</a:t>
            </a:r>
            <a:endParaRPr sz="2000"/>
          </a:p>
        </p:txBody>
      </p:sp>
      <p:sp>
        <p:nvSpPr>
          <p:cNvPr id="787" name="Google Shape;787;p76"/>
          <p:cNvSpPr txBox="1"/>
          <p:nvPr>
            <p:ph idx="4" type="subTitle"/>
          </p:nvPr>
        </p:nvSpPr>
        <p:spPr>
          <a:xfrm>
            <a:off x="-508425" y="2307750"/>
            <a:ext cx="3900900" cy="680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2000"/>
              <a:buFont typeface="Arial"/>
              <a:buNone/>
            </a:pPr>
            <a:r>
              <a:rPr b="1" lang="id" sz="2200"/>
              <a:t>Goals</a:t>
            </a:r>
            <a:endParaRPr b="1" sz="2200"/>
          </a:p>
        </p:txBody>
      </p:sp>
      <p:cxnSp>
        <p:nvCxnSpPr>
          <p:cNvPr id="788" name="Google Shape;788;p76"/>
          <p:cNvCxnSpPr/>
          <p:nvPr/>
        </p:nvCxnSpPr>
        <p:spPr>
          <a:xfrm>
            <a:off x="1102199" y="792659"/>
            <a:ext cx="3226500" cy="0"/>
          </a:xfrm>
          <a:prstGeom prst="straightConnector1">
            <a:avLst/>
          </a:prstGeom>
          <a:noFill/>
          <a:ln cap="flat" cmpd="sng" w="19050">
            <a:solidFill>
              <a:schemeClr val="dk1"/>
            </a:solidFill>
            <a:prstDash val="dot"/>
            <a:round/>
            <a:headEnd len="sm" w="sm" type="none"/>
            <a:tailEnd len="sm" w="sm" type="none"/>
          </a:ln>
        </p:spPr>
      </p:cxnSp>
      <p:cxnSp>
        <p:nvCxnSpPr>
          <p:cNvPr id="789" name="Google Shape;789;p76"/>
          <p:cNvCxnSpPr/>
          <p:nvPr/>
        </p:nvCxnSpPr>
        <p:spPr>
          <a:xfrm>
            <a:off x="2451600" y="2836750"/>
            <a:ext cx="781500" cy="0"/>
          </a:xfrm>
          <a:prstGeom prst="straightConnector1">
            <a:avLst/>
          </a:prstGeom>
          <a:noFill/>
          <a:ln cap="flat" cmpd="sng" w="19050">
            <a:solidFill>
              <a:schemeClr val="dk1"/>
            </a:solidFill>
            <a:prstDash val="dot"/>
            <a:round/>
            <a:headEnd len="sm" w="sm" type="none"/>
            <a:tailEnd len="sm" w="sm" type="none"/>
          </a:ln>
        </p:spPr>
      </p:cxnSp>
      <p:pic>
        <p:nvPicPr>
          <p:cNvPr id="790" name="Google Shape;790;p76"/>
          <p:cNvPicPr preferRelativeResize="0"/>
          <p:nvPr/>
        </p:nvPicPr>
        <p:blipFill rotWithShape="1">
          <a:blip r:embed="rId3">
            <a:alphaModFix/>
          </a:blip>
          <a:srcRect b="8626" l="44837" r="18935" t="12371"/>
          <a:stretch/>
        </p:blipFill>
        <p:spPr>
          <a:xfrm>
            <a:off x="5518186" y="540000"/>
            <a:ext cx="3312144" cy="4063502"/>
          </a:xfrm>
          <a:prstGeom prst="rect">
            <a:avLst/>
          </a:prstGeom>
          <a:noFill/>
          <a:ln>
            <a:noFill/>
          </a:ln>
        </p:spPr>
      </p:pic>
      <p:sp>
        <p:nvSpPr>
          <p:cNvPr id="791" name="Google Shape;791;p76"/>
          <p:cNvSpPr/>
          <p:nvPr/>
        </p:nvSpPr>
        <p:spPr>
          <a:xfrm>
            <a:off x="6300900" y="1180350"/>
            <a:ext cx="1746600" cy="27828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76"/>
          <p:cNvSpPr txBox="1"/>
          <p:nvPr>
            <p:ph idx="1" type="subTitle"/>
          </p:nvPr>
        </p:nvSpPr>
        <p:spPr>
          <a:xfrm>
            <a:off x="6701000" y="1585175"/>
            <a:ext cx="9465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CO</a:t>
            </a:r>
            <a:endParaRPr sz="2200">
              <a:solidFill>
                <a:schemeClr val="lt1"/>
              </a:solidFill>
              <a:latin typeface="Lexend Exa"/>
              <a:ea typeface="Lexend Exa"/>
              <a:cs typeface="Lexend Exa"/>
              <a:sym typeface="Lexend Exa"/>
            </a:endParaRPr>
          </a:p>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FF</a:t>
            </a:r>
            <a:endParaRPr sz="2200">
              <a:solidFill>
                <a:schemeClr val="lt1"/>
              </a:solidFill>
              <a:latin typeface="Lexend Exa"/>
              <a:ea typeface="Lexend Exa"/>
              <a:cs typeface="Lexend Exa"/>
              <a:sym typeface="Lexend Exa"/>
            </a:endParaRPr>
          </a:p>
          <a:p>
            <a:pPr indent="0" lvl="0" marL="0" rtl="0" algn="ctr">
              <a:lnSpc>
                <a:spcPct val="100000"/>
              </a:lnSpc>
              <a:spcBef>
                <a:spcPts val="0"/>
              </a:spcBef>
              <a:spcAft>
                <a:spcPts val="0"/>
              </a:spcAft>
              <a:buClr>
                <a:schemeClr val="dk1"/>
              </a:buClr>
              <a:buSzPts val="1100"/>
              <a:buFont typeface="Arial"/>
              <a:buNone/>
            </a:pPr>
            <a:r>
              <a:rPr lang="id" sz="2200">
                <a:solidFill>
                  <a:schemeClr val="lt1"/>
                </a:solidFill>
                <a:latin typeface="Lexend Exa"/>
                <a:ea typeface="Lexend Exa"/>
                <a:cs typeface="Lexend Exa"/>
                <a:sym typeface="Lexend Exa"/>
              </a:rPr>
              <a:t>EE</a:t>
            </a:r>
            <a:endParaRPr sz="2200">
              <a:solidFill>
                <a:schemeClr val="lt1"/>
              </a:solidFill>
              <a:latin typeface="Lexend Exa"/>
              <a:ea typeface="Lexend Exa"/>
              <a:cs typeface="Lexend Exa"/>
              <a:sym typeface="Lexend Exa"/>
            </a:endParaRPr>
          </a:p>
        </p:txBody>
      </p:sp>
      <p:cxnSp>
        <p:nvCxnSpPr>
          <p:cNvPr id="793" name="Google Shape;793;p76"/>
          <p:cNvCxnSpPr/>
          <p:nvPr/>
        </p:nvCxnSpPr>
        <p:spPr>
          <a:xfrm>
            <a:off x="6807963" y="2834475"/>
            <a:ext cx="732600" cy="0"/>
          </a:xfrm>
          <a:prstGeom prst="straightConnector1">
            <a:avLst/>
          </a:prstGeom>
          <a:noFill/>
          <a:ln cap="flat" cmpd="sng" w="19050">
            <a:solidFill>
              <a:schemeClr val="lt1"/>
            </a:solidFill>
            <a:prstDash val="dot"/>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7"/>
          <p:cNvSpPr txBox="1"/>
          <p:nvPr>
            <p:ph type="title"/>
          </p:nvPr>
        </p:nvSpPr>
        <p:spPr>
          <a:xfrm>
            <a:off x="720000" y="1948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id">
                <a:solidFill>
                  <a:schemeClr val="dk1"/>
                </a:solidFill>
              </a:rPr>
              <a:t>DATASET</a:t>
            </a:r>
            <a:r>
              <a:rPr lang="id"/>
              <a:t> INFORMATION</a:t>
            </a:r>
            <a:endParaRPr/>
          </a:p>
        </p:txBody>
      </p:sp>
      <p:sp>
        <p:nvSpPr>
          <p:cNvPr id="799" name="Google Shape;799;p77"/>
          <p:cNvSpPr txBox="1"/>
          <p:nvPr>
            <p:ph idx="4" type="subTitle"/>
          </p:nvPr>
        </p:nvSpPr>
        <p:spPr>
          <a:xfrm>
            <a:off x="4877280" y="908724"/>
            <a:ext cx="2311500" cy="38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id"/>
              <a:t>23532 Rows</a:t>
            </a:r>
            <a:endParaRPr/>
          </a:p>
        </p:txBody>
      </p:sp>
      <p:cxnSp>
        <p:nvCxnSpPr>
          <p:cNvPr id="800" name="Google Shape;800;p77"/>
          <p:cNvCxnSpPr/>
          <p:nvPr/>
        </p:nvCxnSpPr>
        <p:spPr>
          <a:xfrm>
            <a:off x="2658300" y="739000"/>
            <a:ext cx="860700" cy="0"/>
          </a:xfrm>
          <a:prstGeom prst="straightConnector1">
            <a:avLst/>
          </a:prstGeom>
          <a:noFill/>
          <a:ln cap="flat" cmpd="sng" w="19050">
            <a:solidFill>
              <a:schemeClr val="dk1"/>
            </a:solidFill>
            <a:prstDash val="solid"/>
            <a:round/>
            <a:headEnd len="sm" w="sm" type="none"/>
            <a:tailEnd len="sm" w="sm" type="none"/>
          </a:ln>
        </p:spPr>
      </p:cxnSp>
      <p:sp>
        <p:nvSpPr>
          <p:cNvPr id="801" name="Google Shape;801;p77"/>
          <p:cNvSpPr txBox="1"/>
          <p:nvPr>
            <p:ph idx="8" type="subTitle"/>
          </p:nvPr>
        </p:nvSpPr>
        <p:spPr>
          <a:xfrm>
            <a:off x="4877280" y="1663489"/>
            <a:ext cx="2311500" cy="38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id"/>
              <a:t>22 Features</a:t>
            </a:r>
            <a:endParaRPr/>
          </a:p>
        </p:txBody>
      </p:sp>
      <p:cxnSp>
        <p:nvCxnSpPr>
          <p:cNvPr id="802" name="Google Shape;802;p77"/>
          <p:cNvCxnSpPr/>
          <p:nvPr/>
        </p:nvCxnSpPr>
        <p:spPr>
          <a:xfrm>
            <a:off x="4854050" y="1590800"/>
            <a:ext cx="3587700" cy="11700"/>
          </a:xfrm>
          <a:prstGeom prst="straightConnector1">
            <a:avLst/>
          </a:prstGeom>
          <a:noFill/>
          <a:ln cap="flat" cmpd="sng" w="19050">
            <a:solidFill>
              <a:schemeClr val="dk1"/>
            </a:solidFill>
            <a:prstDash val="dot"/>
            <a:round/>
            <a:headEnd len="sm" w="sm" type="none"/>
            <a:tailEnd len="sm" w="sm" type="none"/>
          </a:ln>
        </p:spPr>
      </p:cxnSp>
      <p:pic>
        <p:nvPicPr>
          <p:cNvPr id="803" name="Google Shape;803;p77"/>
          <p:cNvPicPr preferRelativeResize="0"/>
          <p:nvPr/>
        </p:nvPicPr>
        <p:blipFill>
          <a:blip r:embed="rId3">
            <a:alphaModFix/>
          </a:blip>
          <a:stretch>
            <a:fillRect/>
          </a:stretch>
        </p:blipFill>
        <p:spPr>
          <a:xfrm>
            <a:off x="366150" y="822950"/>
            <a:ext cx="3312225" cy="4084250"/>
          </a:xfrm>
          <a:prstGeom prst="rect">
            <a:avLst/>
          </a:prstGeom>
          <a:noFill/>
          <a:ln>
            <a:noFill/>
          </a:ln>
        </p:spPr>
      </p:pic>
      <p:grpSp>
        <p:nvGrpSpPr>
          <p:cNvPr id="804" name="Google Shape;804;p77"/>
          <p:cNvGrpSpPr/>
          <p:nvPr/>
        </p:nvGrpSpPr>
        <p:grpSpPr>
          <a:xfrm>
            <a:off x="4131706" y="909906"/>
            <a:ext cx="412864" cy="388287"/>
            <a:chOff x="849016" y="2903255"/>
            <a:chExt cx="356655" cy="335425"/>
          </a:xfrm>
        </p:grpSpPr>
        <p:sp>
          <p:nvSpPr>
            <p:cNvPr id="805" name="Google Shape;805;p77"/>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7"/>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7"/>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7"/>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7"/>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7"/>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7"/>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77"/>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77"/>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7"/>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7"/>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77"/>
          <p:cNvGrpSpPr/>
          <p:nvPr/>
        </p:nvGrpSpPr>
        <p:grpSpPr>
          <a:xfrm>
            <a:off x="4132952" y="1825806"/>
            <a:ext cx="412932" cy="412966"/>
            <a:chOff x="870939" y="2439293"/>
            <a:chExt cx="331993" cy="331993"/>
          </a:xfrm>
        </p:grpSpPr>
        <p:sp>
          <p:nvSpPr>
            <p:cNvPr id="817" name="Google Shape;817;p77"/>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77"/>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7"/>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7"/>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7"/>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77"/>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7"/>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77"/>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77"/>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77"/>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77"/>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77"/>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77"/>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7"/>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77"/>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77"/>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3" name="Google Shape;833;p77"/>
          <p:cNvSpPr/>
          <p:nvPr/>
        </p:nvSpPr>
        <p:spPr>
          <a:xfrm>
            <a:off x="4073750" y="839727"/>
            <a:ext cx="528900" cy="52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77"/>
          <p:cNvSpPr/>
          <p:nvPr/>
        </p:nvSpPr>
        <p:spPr>
          <a:xfrm>
            <a:off x="4079198" y="1761552"/>
            <a:ext cx="528900" cy="52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7"/>
          <p:cNvSpPr txBox="1"/>
          <p:nvPr/>
        </p:nvSpPr>
        <p:spPr>
          <a:xfrm>
            <a:off x="4801075" y="1986800"/>
            <a:ext cx="21906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Red Hat Text"/>
              <a:buChar char="●"/>
            </a:pPr>
            <a:r>
              <a:rPr lang="id">
                <a:solidFill>
                  <a:schemeClr val="dk2"/>
                </a:solidFill>
                <a:latin typeface="Red Hat Text"/>
                <a:ea typeface="Red Hat Text"/>
                <a:cs typeface="Red Hat Text"/>
                <a:sym typeface="Red Hat Text"/>
              </a:rPr>
              <a:t>ID Transaksi</a:t>
            </a:r>
            <a:endParaRPr>
              <a:solidFill>
                <a:schemeClr val="dk2"/>
              </a:solidFill>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solidFill>
                  <a:schemeClr val="dk2"/>
                </a:solidFill>
                <a:uFill>
                  <a:noFill/>
                </a:uFill>
                <a:latin typeface="Red Hat Text"/>
                <a:ea typeface="Red Hat Text"/>
                <a:cs typeface="Red Hat Text"/>
                <a:sym typeface="Red Hat Text"/>
                <a:hlinkClick r:id="rId4">
                  <a:extLst>
                    <a:ext uri="{A12FA001-AC4F-418D-AE19-62706E023703}">
                      <ahyp:hlinkClr val="tx"/>
                    </a:ext>
                  </a:extLst>
                </a:hlinkClick>
              </a:rPr>
              <a:t>T</a:t>
            </a:r>
            <a:r>
              <a:rPr lang="id">
                <a:solidFill>
                  <a:schemeClr val="dk2"/>
                </a:solidFill>
                <a:latin typeface="Red Hat Text"/>
                <a:ea typeface="Red Hat Text"/>
                <a:cs typeface="Red Hat Text"/>
                <a:sym typeface="Red Hat Text"/>
              </a:rPr>
              <a:t>anggal  Transaksi  </a:t>
            </a:r>
            <a:endParaRPr>
              <a:solidFill>
                <a:schemeClr val="dk2"/>
              </a:solidFill>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solidFill>
                  <a:schemeClr val="dk2"/>
                </a:solidFill>
                <a:latin typeface="Red Hat Text"/>
                <a:ea typeface="Red Hat Text"/>
                <a:cs typeface="Red Hat Text"/>
                <a:sym typeface="Red Hat Text"/>
              </a:rPr>
              <a:t>Tahun Transaksi</a:t>
            </a:r>
            <a:endParaRPr>
              <a:solidFill>
                <a:schemeClr val="dk2"/>
              </a:solidFill>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solidFill>
                  <a:schemeClr val="dk2"/>
                </a:solidFill>
                <a:latin typeface="Red Hat Text"/>
                <a:ea typeface="Red Hat Text"/>
                <a:cs typeface="Red Hat Text"/>
                <a:sym typeface="Red Hat Text"/>
              </a:rPr>
              <a:t>Waktu Transaksi</a:t>
            </a:r>
            <a:endParaRPr>
              <a:solidFill>
                <a:schemeClr val="dk2"/>
              </a:solidFill>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ID Outlet</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ID Customer</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ID Produk</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Order</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Jumlah</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Total Pembayaran</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Harga</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Promo</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Jenis Produk</a:t>
            </a:r>
            <a:endParaRPr>
              <a:latin typeface="Red Hat Text"/>
              <a:ea typeface="Red Hat Text"/>
              <a:cs typeface="Red Hat Text"/>
              <a:sym typeface="Red Hat Text"/>
            </a:endParaRPr>
          </a:p>
        </p:txBody>
      </p:sp>
      <p:sp>
        <p:nvSpPr>
          <p:cNvPr id="836" name="Google Shape;836;p77"/>
          <p:cNvSpPr txBox="1"/>
          <p:nvPr/>
        </p:nvSpPr>
        <p:spPr>
          <a:xfrm>
            <a:off x="6743680" y="1978883"/>
            <a:ext cx="2190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Red Hat Text"/>
              <a:buChar char="●"/>
            </a:pPr>
            <a:r>
              <a:rPr lang="id">
                <a:solidFill>
                  <a:schemeClr val="dk2"/>
                </a:solidFill>
                <a:latin typeface="Red Hat Text"/>
                <a:ea typeface="Red Hat Text"/>
                <a:cs typeface="Red Hat Text"/>
                <a:sym typeface="Red Hat Text"/>
              </a:rPr>
              <a:t>Kategori Produk</a:t>
            </a:r>
            <a:endParaRPr>
              <a:solidFill>
                <a:schemeClr val="dk2"/>
              </a:solidFill>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solidFill>
                  <a:schemeClr val="dk2"/>
                </a:solidFill>
                <a:uFill>
                  <a:noFill/>
                </a:uFill>
                <a:latin typeface="Red Hat Text"/>
                <a:ea typeface="Red Hat Text"/>
                <a:cs typeface="Red Hat Text"/>
                <a:sym typeface="Red Hat Text"/>
                <a:hlinkClick r:id="rId5">
                  <a:extLst>
                    <a:ext uri="{A12FA001-AC4F-418D-AE19-62706E023703}">
                      <ahyp:hlinkClr val="tx"/>
                    </a:ext>
                  </a:extLst>
                </a:hlinkClick>
              </a:rPr>
              <a:t>T</a:t>
            </a:r>
            <a:r>
              <a:rPr lang="id">
                <a:solidFill>
                  <a:schemeClr val="dk2"/>
                </a:solidFill>
                <a:latin typeface="Red Hat Text"/>
                <a:ea typeface="Red Hat Text"/>
                <a:cs typeface="Red Hat Text"/>
                <a:sym typeface="Red Hat Text"/>
              </a:rPr>
              <a:t>ipe Produk  </a:t>
            </a:r>
            <a:endParaRPr>
              <a:solidFill>
                <a:schemeClr val="dk2"/>
              </a:solidFill>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solidFill>
                  <a:schemeClr val="dk2"/>
                </a:solidFill>
                <a:latin typeface="Red Hat Text"/>
                <a:ea typeface="Red Hat Text"/>
                <a:cs typeface="Red Hat Text"/>
                <a:sym typeface="Red Hat Text"/>
              </a:rPr>
              <a:t>Ukuran</a:t>
            </a:r>
            <a:endParaRPr>
              <a:solidFill>
                <a:schemeClr val="dk2"/>
              </a:solidFill>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solidFill>
                  <a:schemeClr val="dk2"/>
                </a:solidFill>
                <a:latin typeface="Red Hat Text"/>
                <a:ea typeface="Red Hat Text"/>
                <a:cs typeface="Red Hat Text"/>
                <a:sym typeface="Red Hat Text"/>
              </a:rPr>
              <a:t>Pajak</a:t>
            </a:r>
            <a:endParaRPr>
              <a:solidFill>
                <a:schemeClr val="dk2"/>
              </a:solidFill>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Jenis Kelamin</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Tahun Lahir</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Gen</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Kota</a:t>
            </a:r>
            <a:endParaRPr>
              <a:latin typeface="Red Hat Text"/>
              <a:ea typeface="Red Hat Text"/>
              <a:cs typeface="Red Hat Text"/>
              <a:sym typeface="Red Hat Text"/>
            </a:endParaRPr>
          </a:p>
          <a:p>
            <a:pPr indent="-317500" lvl="0" marL="457200" rtl="0" algn="l">
              <a:spcBef>
                <a:spcPts val="0"/>
              </a:spcBef>
              <a:spcAft>
                <a:spcPts val="0"/>
              </a:spcAft>
              <a:buClr>
                <a:srgbClr val="434343"/>
              </a:buClr>
              <a:buSzPts val="1400"/>
              <a:buFont typeface="Red Hat Text"/>
              <a:buChar char="●"/>
            </a:pPr>
            <a:r>
              <a:rPr lang="id">
                <a:latin typeface="Red Hat Text"/>
                <a:ea typeface="Red Hat Text"/>
                <a:cs typeface="Red Hat Text"/>
                <a:sym typeface="Red Hat Text"/>
              </a:rPr>
              <a:t>Umur</a:t>
            </a:r>
            <a:endParaRPr>
              <a:latin typeface="Red Hat Text"/>
              <a:ea typeface="Red Hat Text"/>
              <a:cs typeface="Red Hat Text"/>
              <a:sym typeface="Red Hat Text"/>
            </a:endParaRPr>
          </a:p>
        </p:txBody>
      </p:sp>
      <p:cxnSp>
        <p:nvCxnSpPr>
          <p:cNvPr id="837" name="Google Shape;837;p77"/>
          <p:cNvCxnSpPr/>
          <p:nvPr/>
        </p:nvCxnSpPr>
        <p:spPr>
          <a:xfrm flipH="1">
            <a:off x="3851972" y="964377"/>
            <a:ext cx="18900" cy="3890100"/>
          </a:xfrm>
          <a:prstGeom prst="straightConnector1">
            <a:avLst/>
          </a:prstGeom>
          <a:noFill/>
          <a:ln cap="flat" cmpd="sng" w="19050">
            <a:solidFill>
              <a:schemeClr val="dk1"/>
            </a:solidFill>
            <a:prstDash val="dot"/>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Popic Café Company Profile XL by Slidesgo">
  <a:themeElements>
    <a:clrScheme name="Simple Light">
      <a:dk1>
        <a:srgbClr val="823E43"/>
      </a:dk1>
      <a:lt1>
        <a:srgbClr val="F9F0E8"/>
      </a:lt1>
      <a:dk2>
        <a:srgbClr val="2F1425"/>
      </a:dk2>
      <a:lt2>
        <a:srgbClr val="823E43"/>
      </a:lt2>
      <a:accent1>
        <a:srgbClr val="F9F0E8"/>
      </a:accent1>
      <a:accent2>
        <a:srgbClr val="2F1425"/>
      </a:accent2>
      <a:accent3>
        <a:srgbClr val="823E43"/>
      </a:accent3>
      <a:accent4>
        <a:srgbClr val="F9F0E8"/>
      </a:accent4>
      <a:accent5>
        <a:srgbClr val="2F1425"/>
      </a:accent5>
      <a:accent6>
        <a:srgbClr val="823E43"/>
      </a:accent6>
      <a:hlink>
        <a:srgbClr val="2F14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